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7200" y="685800"/>
            <a:ext cx="6858000" cy="73152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970212" y="671512"/>
            <a:ext cx="3124835" cy="7343775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457200" y="5454650"/>
            <a:ext cx="1062990" cy="2546350"/>
          </a:xfrm>
          <a:custGeom>
            <a:avLst/>
            <a:gdLst/>
            <a:ahLst/>
            <a:cxnLst/>
            <a:rect l="l" t="t" r="r" b="b"/>
            <a:pathLst>
              <a:path w="1062990" h="2546350">
                <a:moveTo>
                  <a:pt x="1062934" y="2546350"/>
                </a:moveTo>
                <a:lnTo>
                  <a:pt x="1060449" y="1925320"/>
                </a:lnTo>
                <a:lnTo>
                  <a:pt x="1060449" y="1920239"/>
                </a:lnTo>
                <a:lnTo>
                  <a:pt x="1051559" y="1280160"/>
                </a:lnTo>
                <a:lnTo>
                  <a:pt x="1051559" y="1262379"/>
                </a:lnTo>
                <a:lnTo>
                  <a:pt x="1046479" y="5079"/>
                </a:lnTo>
                <a:lnTo>
                  <a:pt x="1041399" y="5079"/>
                </a:lnTo>
                <a:lnTo>
                  <a:pt x="1032509" y="5079"/>
                </a:lnTo>
                <a:lnTo>
                  <a:pt x="369569" y="5079"/>
                </a:lnTo>
                <a:lnTo>
                  <a:pt x="355599" y="0"/>
                </a:lnTo>
                <a:lnTo>
                  <a:pt x="3809" y="0"/>
                </a:lnTo>
                <a:lnTo>
                  <a:pt x="0" y="0"/>
                </a:lnTo>
              </a:path>
            </a:pathLst>
          </a:custGeom>
          <a:ln w="28575">
            <a:solidFill>
              <a:srgbClr val="F2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457200" y="685800"/>
            <a:ext cx="6858000" cy="7315200"/>
          </a:xfrm>
          <a:custGeom>
            <a:avLst/>
            <a:gdLst/>
            <a:ahLst/>
            <a:cxnLst/>
            <a:rect l="l" t="t" r="r" b="b"/>
            <a:pathLst>
              <a:path w="6858000" h="7315200">
                <a:moveTo>
                  <a:pt x="6858000" y="0"/>
                </a:moveTo>
                <a:lnTo>
                  <a:pt x="0" y="0"/>
                </a:lnTo>
                <a:lnTo>
                  <a:pt x="0" y="1213067"/>
                </a:lnTo>
                <a:lnTo>
                  <a:pt x="3599764" y="7315200"/>
                </a:lnTo>
                <a:lnTo>
                  <a:pt x="4323187" y="7315200"/>
                </a:lnTo>
                <a:lnTo>
                  <a:pt x="6858000" y="5807163"/>
                </a:lnTo>
                <a:lnTo>
                  <a:pt x="6858000" y="0"/>
                </a:lnTo>
                <a:close/>
              </a:path>
            </a:pathLst>
          </a:custGeom>
          <a:solidFill>
            <a:srgbClr val="0070FF">
              <a:alpha val="1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457200" y="1898867"/>
            <a:ext cx="6858000" cy="6102350"/>
          </a:xfrm>
          <a:custGeom>
            <a:avLst/>
            <a:gdLst/>
            <a:ahLst/>
            <a:cxnLst/>
            <a:rect l="l" t="t" r="r" b="b"/>
            <a:pathLst>
              <a:path w="6858000" h="6102350">
                <a:moveTo>
                  <a:pt x="6858000" y="4594096"/>
                </a:moveTo>
                <a:lnTo>
                  <a:pt x="4323187" y="6102133"/>
                </a:lnTo>
              </a:path>
              <a:path w="6858000" h="6102350">
                <a:moveTo>
                  <a:pt x="3599764" y="6102133"/>
                </a:moveTo>
                <a:lnTo>
                  <a:pt x="0" y="0"/>
                </a:lnTo>
              </a:path>
            </a:pathLst>
          </a:custGeom>
          <a:ln w="151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457200" y="1898867"/>
            <a:ext cx="6858000" cy="6102350"/>
          </a:xfrm>
          <a:custGeom>
            <a:avLst/>
            <a:gdLst/>
            <a:ahLst/>
            <a:cxnLst/>
            <a:rect l="l" t="t" r="r" b="b"/>
            <a:pathLst>
              <a:path w="6858000" h="6102350">
                <a:moveTo>
                  <a:pt x="0" y="0"/>
                </a:moveTo>
                <a:lnTo>
                  <a:pt x="0" y="6102133"/>
                </a:lnTo>
                <a:lnTo>
                  <a:pt x="3599764" y="6102133"/>
                </a:lnTo>
                <a:lnTo>
                  <a:pt x="0" y="0"/>
                </a:lnTo>
                <a:close/>
              </a:path>
              <a:path w="6858000" h="6102350">
                <a:moveTo>
                  <a:pt x="6858000" y="4594096"/>
                </a:moveTo>
                <a:lnTo>
                  <a:pt x="4323187" y="6102133"/>
                </a:lnTo>
                <a:lnTo>
                  <a:pt x="6858000" y="6102133"/>
                </a:lnTo>
                <a:lnTo>
                  <a:pt x="6858000" y="4594096"/>
                </a:lnTo>
                <a:close/>
              </a:path>
            </a:pathLst>
          </a:custGeom>
          <a:solidFill>
            <a:srgbClr val="D8FDD2">
              <a:alpha val="1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457200" y="1898867"/>
            <a:ext cx="6858000" cy="6102350"/>
          </a:xfrm>
          <a:custGeom>
            <a:avLst/>
            <a:gdLst/>
            <a:ahLst/>
            <a:cxnLst/>
            <a:rect l="l" t="t" r="r" b="b"/>
            <a:pathLst>
              <a:path w="6858000" h="6102350">
                <a:moveTo>
                  <a:pt x="0" y="0"/>
                </a:moveTo>
                <a:lnTo>
                  <a:pt x="3599764" y="6102133"/>
                </a:lnTo>
              </a:path>
              <a:path w="6858000" h="6102350">
                <a:moveTo>
                  <a:pt x="4323187" y="6102133"/>
                </a:moveTo>
                <a:lnTo>
                  <a:pt x="6858000" y="4594096"/>
                </a:lnTo>
              </a:path>
            </a:pathLst>
          </a:custGeom>
          <a:ln w="15119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457200" y="685800"/>
            <a:ext cx="2472690" cy="4665980"/>
          </a:xfrm>
          <a:custGeom>
            <a:avLst/>
            <a:gdLst/>
            <a:ahLst/>
            <a:cxnLst/>
            <a:rect l="l" t="t" r="r" b="b"/>
            <a:pathLst>
              <a:path w="2472690" h="4665980">
                <a:moveTo>
                  <a:pt x="2472689" y="0"/>
                </a:moveTo>
                <a:lnTo>
                  <a:pt x="2472689" y="132079"/>
                </a:lnTo>
                <a:lnTo>
                  <a:pt x="2292468" y="0"/>
                </a:lnTo>
              </a:path>
              <a:path w="2472690" h="4665980">
                <a:moveTo>
                  <a:pt x="0" y="3938287"/>
                </a:moveTo>
                <a:lnTo>
                  <a:pt x="279399" y="3939539"/>
                </a:lnTo>
                <a:lnTo>
                  <a:pt x="275589" y="4665979"/>
                </a:lnTo>
                <a:lnTo>
                  <a:pt x="144779" y="4663439"/>
                </a:lnTo>
                <a:lnTo>
                  <a:pt x="111759" y="4635499"/>
                </a:lnTo>
                <a:lnTo>
                  <a:pt x="78739" y="4611369"/>
                </a:lnTo>
                <a:lnTo>
                  <a:pt x="41909" y="4587239"/>
                </a:lnTo>
                <a:lnTo>
                  <a:pt x="5079" y="4565649"/>
                </a:lnTo>
                <a:lnTo>
                  <a:pt x="0" y="4562747"/>
                </a:lnTo>
              </a:path>
              <a:path w="2472690" h="4665980">
                <a:moveTo>
                  <a:pt x="607059" y="1657349"/>
                </a:moveTo>
                <a:lnTo>
                  <a:pt x="613409" y="2432049"/>
                </a:lnTo>
                <a:lnTo>
                  <a:pt x="613409" y="2636519"/>
                </a:lnTo>
                <a:lnTo>
                  <a:pt x="166369" y="2981959"/>
                </a:lnTo>
                <a:lnTo>
                  <a:pt x="133349" y="2940049"/>
                </a:lnTo>
                <a:lnTo>
                  <a:pt x="100329" y="2900679"/>
                </a:lnTo>
                <a:lnTo>
                  <a:pt x="66039" y="2863849"/>
                </a:lnTo>
                <a:lnTo>
                  <a:pt x="26669" y="2827019"/>
                </a:lnTo>
                <a:lnTo>
                  <a:pt x="0" y="2798127"/>
                </a:lnTo>
              </a:path>
              <a:path w="2472690" h="4665980">
                <a:moveTo>
                  <a:pt x="0" y="1657349"/>
                </a:moveTo>
                <a:lnTo>
                  <a:pt x="607059" y="1657349"/>
                </a:lnTo>
              </a:path>
              <a:path w="2472690" h="4665980">
                <a:moveTo>
                  <a:pt x="2160269" y="1657349"/>
                </a:moveTo>
                <a:lnTo>
                  <a:pt x="2160269" y="1666239"/>
                </a:lnTo>
                <a:lnTo>
                  <a:pt x="2162809" y="2432049"/>
                </a:lnTo>
                <a:lnTo>
                  <a:pt x="613409" y="2432049"/>
                </a:lnTo>
                <a:lnTo>
                  <a:pt x="607059" y="1657349"/>
                </a:lnTo>
                <a:lnTo>
                  <a:pt x="2160269" y="1657349"/>
                </a:lnTo>
                <a:close/>
              </a:path>
              <a:path w="2472690" h="4665980">
                <a:moveTo>
                  <a:pt x="175259" y="3265169"/>
                </a:moveTo>
                <a:lnTo>
                  <a:pt x="175259" y="3267709"/>
                </a:lnTo>
                <a:lnTo>
                  <a:pt x="199389" y="3317239"/>
                </a:lnTo>
                <a:lnTo>
                  <a:pt x="218439" y="3368039"/>
                </a:lnTo>
                <a:lnTo>
                  <a:pt x="218439" y="3371849"/>
                </a:lnTo>
                <a:lnTo>
                  <a:pt x="229869" y="3407409"/>
                </a:lnTo>
                <a:lnTo>
                  <a:pt x="242569" y="3441699"/>
                </a:lnTo>
                <a:lnTo>
                  <a:pt x="255269" y="3492499"/>
                </a:lnTo>
                <a:lnTo>
                  <a:pt x="264159" y="3542029"/>
                </a:lnTo>
                <a:lnTo>
                  <a:pt x="273049" y="3590289"/>
                </a:lnTo>
                <a:lnTo>
                  <a:pt x="275589" y="3642359"/>
                </a:lnTo>
                <a:lnTo>
                  <a:pt x="279399" y="3693159"/>
                </a:lnTo>
                <a:lnTo>
                  <a:pt x="281939" y="3742689"/>
                </a:lnTo>
                <a:lnTo>
                  <a:pt x="279399" y="3939539"/>
                </a:lnTo>
                <a:lnTo>
                  <a:pt x="0" y="3938287"/>
                </a:lnTo>
              </a:path>
              <a:path w="2472690" h="4665980">
                <a:moveTo>
                  <a:pt x="0" y="3001009"/>
                </a:moveTo>
                <a:lnTo>
                  <a:pt x="33019" y="3040379"/>
                </a:lnTo>
                <a:lnTo>
                  <a:pt x="66039" y="3082289"/>
                </a:lnTo>
                <a:lnTo>
                  <a:pt x="96519" y="3125469"/>
                </a:lnTo>
                <a:lnTo>
                  <a:pt x="126999" y="3171189"/>
                </a:lnTo>
                <a:lnTo>
                  <a:pt x="151129" y="3216909"/>
                </a:lnTo>
                <a:lnTo>
                  <a:pt x="175259" y="3265169"/>
                </a:lnTo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bg object 24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53624" y="5244972"/>
            <a:ext cx="151930" cy="107842"/>
          </a:xfrm>
          <a:prstGeom prst="rect">
            <a:avLst/>
          </a:prstGeom>
        </p:spPr>
      </p:pic>
      <p:sp>
        <p:nvSpPr>
          <p:cNvPr id="25" name="bg object 25"/>
          <p:cNvSpPr/>
          <p:nvPr/>
        </p:nvSpPr>
        <p:spPr>
          <a:xfrm>
            <a:off x="623569" y="684530"/>
            <a:ext cx="2914650" cy="4685030"/>
          </a:xfrm>
          <a:custGeom>
            <a:avLst/>
            <a:gdLst/>
            <a:ahLst/>
            <a:cxnLst/>
            <a:rect l="l" t="t" r="r" b="b"/>
            <a:pathLst>
              <a:path w="2914650" h="4685030">
                <a:moveTo>
                  <a:pt x="1996439" y="2433320"/>
                </a:moveTo>
                <a:lnTo>
                  <a:pt x="1996439" y="2603500"/>
                </a:lnTo>
                <a:lnTo>
                  <a:pt x="1690369" y="2603500"/>
                </a:lnTo>
                <a:lnTo>
                  <a:pt x="1690369" y="2622550"/>
                </a:lnTo>
                <a:lnTo>
                  <a:pt x="887729" y="2625090"/>
                </a:lnTo>
                <a:lnTo>
                  <a:pt x="887729" y="2631440"/>
                </a:lnTo>
                <a:lnTo>
                  <a:pt x="883919" y="3354070"/>
                </a:lnTo>
                <a:lnTo>
                  <a:pt x="754379" y="3354070"/>
                </a:lnTo>
                <a:lnTo>
                  <a:pt x="754379" y="3973830"/>
                </a:lnTo>
                <a:lnTo>
                  <a:pt x="754379" y="3999230"/>
                </a:lnTo>
                <a:lnTo>
                  <a:pt x="754379" y="4685030"/>
                </a:lnTo>
                <a:lnTo>
                  <a:pt x="264159" y="4682490"/>
                </a:lnTo>
                <a:lnTo>
                  <a:pt x="246379" y="4652010"/>
                </a:lnTo>
                <a:lnTo>
                  <a:pt x="248919" y="3737610"/>
                </a:lnTo>
                <a:lnTo>
                  <a:pt x="246379" y="3679190"/>
                </a:lnTo>
                <a:lnTo>
                  <a:pt x="243839" y="3624580"/>
                </a:lnTo>
                <a:lnTo>
                  <a:pt x="237489" y="3567430"/>
                </a:lnTo>
                <a:lnTo>
                  <a:pt x="228599" y="3509010"/>
                </a:lnTo>
                <a:lnTo>
                  <a:pt x="218439" y="3454400"/>
                </a:lnTo>
                <a:lnTo>
                  <a:pt x="203199" y="3399790"/>
                </a:lnTo>
                <a:lnTo>
                  <a:pt x="189229" y="3345180"/>
                </a:lnTo>
                <a:lnTo>
                  <a:pt x="170179" y="3290570"/>
                </a:lnTo>
                <a:lnTo>
                  <a:pt x="167639" y="3288030"/>
                </a:lnTo>
                <a:lnTo>
                  <a:pt x="146049" y="3235960"/>
                </a:lnTo>
                <a:lnTo>
                  <a:pt x="121919" y="3181350"/>
                </a:lnTo>
                <a:lnTo>
                  <a:pt x="93979" y="3129280"/>
                </a:lnTo>
                <a:lnTo>
                  <a:pt x="67309" y="3081020"/>
                </a:lnTo>
                <a:lnTo>
                  <a:pt x="33019" y="3028950"/>
                </a:lnTo>
                <a:lnTo>
                  <a:pt x="0" y="2983230"/>
                </a:lnTo>
                <a:lnTo>
                  <a:pt x="447039" y="2637790"/>
                </a:lnTo>
                <a:lnTo>
                  <a:pt x="447039" y="2433320"/>
                </a:lnTo>
                <a:lnTo>
                  <a:pt x="1996439" y="2433320"/>
                </a:lnTo>
                <a:close/>
              </a:path>
              <a:path w="2914650" h="4685030">
                <a:moveTo>
                  <a:pt x="2820669" y="260350"/>
                </a:moveTo>
                <a:lnTo>
                  <a:pt x="2816860" y="266700"/>
                </a:lnTo>
                <a:lnTo>
                  <a:pt x="2738119" y="209550"/>
                </a:lnTo>
                <a:lnTo>
                  <a:pt x="2740660" y="203200"/>
                </a:lnTo>
                <a:lnTo>
                  <a:pt x="2890519" y="0"/>
                </a:lnTo>
                <a:lnTo>
                  <a:pt x="2914649" y="130810"/>
                </a:lnTo>
                <a:lnTo>
                  <a:pt x="2820669" y="260350"/>
                </a:lnTo>
                <a:close/>
              </a:path>
              <a:path w="2914650" h="4685030">
                <a:moveTo>
                  <a:pt x="2889583" y="1270"/>
                </a:moveTo>
                <a:lnTo>
                  <a:pt x="2740660" y="203199"/>
                </a:lnTo>
                <a:lnTo>
                  <a:pt x="2738120" y="209549"/>
                </a:lnTo>
                <a:lnTo>
                  <a:pt x="2661920" y="154939"/>
                </a:lnTo>
                <a:lnTo>
                  <a:pt x="2635250" y="126999"/>
                </a:lnTo>
                <a:lnTo>
                  <a:pt x="2598420" y="90169"/>
                </a:lnTo>
                <a:lnTo>
                  <a:pt x="2567940" y="54609"/>
                </a:lnTo>
                <a:lnTo>
                  <a:pt x="2534920" y="17779"/>
                </a:lnTo>
                <a:lnTo>
                  <a:pt x="2523569" y="1270"/>
                </a:lnTo>
              </a:path>
              <a:path w="2914650" h="4685030">
                <a:moveTo>
                  <a:pt x="1203959" y="4095750"/>
                </a:moveTo>
                <a:lnTo>
                  <a:pt x="1212849" y="4099560"/>
                </a:lnTo>
                <a:lnTo>
                  <a:pt x="1206499" y="4126230"/>
                </a:lnTo>
                <a:lnTo>
                  <a:pt x="1200149" y="4156710"/>
                </a:lnTo>
                <a:lnTo>
                  <a:pt x="1200149" y="4183380"/>
                </a:lnTo>
                <a:lnTo>
                  <a:pt x="1200149" y="4213860"/>
                </a:lnTo>
                <a:lnTo>
                  <a:pt x="1203959" y="4241800"/>
                </a:lnTo>
                <a:lnTo>
                  <a:pt x="1209039" y="4268470"/>
                </a:lnTo>
                <a:lnTo>
                  <a:pt x="1219199" y="4296410"/>
                </a:lnTo>
                <a:lnTo>
                  <a:pt x="1236979" y="4351020"/>
                </a:lnTo>
                <a:lnTo>
                  <a:pt x="1236979" y="4353560"/>
                </a:lnTo>
                <a:lnTo>
                  <a:pt x="1243329" y="4375150"/>
                </a:lnTo>
                <a:lnTo>
                  <a:pt x="1215389" y="4384040"/>
                </a:lnTo>
                <a:lnTo>
                  <a:pt x="1206499" y="4363720"/>
                </a:lnTo>
                <a:lnTo>
                  <a:pt x="1197609" y="4366260"/>
                </a:lnTo>
                <a:lnTo>
                  <a:pt x="1179829" y="4399280"/>
                </a:lnTo>
                <a:lnTo>
                  <a:pt x="1151889" y="4414520"/>
                </a:lnTo>
                <a:lnTo>
                  <a:pt x="1127759" y="4429760"/>
                </a:lnTo>
                <a:lnTo>
                  <a:pt x="1109979" y="4442460"/>
                </a:lnTo>
                <a:lnTo>
                  <a:pt x="1094739" y="4453890"/>
                </a:lnTo>
                <a:lnTo>
                  <a:pt x="1075689" y="4466590"/>
                </a:lnTo>
                <a:lnTo>
                  <a:pt x="1060449" y="4479290"/>
                </a:lnTo>
                <a:lnTo>
                  <a:pt x="1049019" y="4494530"/>
                </a:lnTo>
                <a:lnTo>
                  <a:pt x="975359" y="4433570"/>
                </a:lnTo>
                <a:lnTo>
                  <a:pt x="920749" y="4433570"/>
                </a:lnTo>
                <a:lnTo>
                  <a:pt x="920749" y="4333240"/>
                </a:lnTo>
                <a:lnTo>
                  <a:pt x="920749" y="4077970"/>
                </a:lnTo>
                <a:lnTo>
                  <a:pt x="1060449" y="4074160"/>
                </a:lnTo>
                <a:lnTo>
                  <a:pt x="1064259" y="4095750"/>
                </a:lnTo>
                <a:lnTo>
                  <a:pt x="1203959" y="4095750"/>
                </a:lnTo>
                <a:close/>
              </a:path>
              <a:path w="2914650" h="4685030">
                <a:moveTo>
                  <a:pt x="1750059" y="3594100"/>
                </a:moveTo>
                <a:lnTo>
                  <a:pt x="1753869" y="3342640"/>
                </a:lnTo>
                <a:lnTo>
                  <a:pt x="1756409" y="3342640"/>
                </a:lnTo>
                <a:lnTo>
                  <a:pt x="1871979" y="3338830"/>
                </a:lnTo>
                <a:lnTo>
                  <a:pt x="1871979" y="3594100"/>
                </a:lnTo>
                <a:lnTo>
                  <a:pt x="1750059" y="3594100"/>
                </a:lnTo>
                <a:close/>
              </a:path>
              <a:path w="2914650" h="4685030">
                <a:moveTo>
                  <a:pt x="1878329" y="3008630"/>
                </a:moveTo>
                <a:lnTo>
                  <a:pt x="1869439" y="3138170"/>
                </a:lnTo>
                <a:lnTo>
                  <a:pt x="1869439" y="3190240"/>
                </a:lnTo>
                <a:lnTo>
                  <a:pt x="1875789" y="3190240"/>
                </a:lnTo>
                <a:lnTo>
                  <a:pt x="1875789" y="3338830"/>
                </a:lnTo>
                <a:lnTo>
                  <a:pt x="1871979" y="3338830"/>
                </a:lnTo>
                <a:lnTo>
                  <a:pt x="1756409" y="3342640"/>
                </a:lnTo>
                <a:lnTo>
                  <a:pt x="1753869" y="3342640"/>
                </a:lnTo>
                <a:lnTo>
                  <a:pt x="1753869" y="3336290"/>
                </a:lnTo>
                <a:lnTo>
                  <a:pt x="1753869" y="3329940"/>
                </a:lnTo>
                <a:lnTo>
                  <a:pt x="1741169" y="3032760"/>
                </a:lnTo>
                <a:lnTo>
                  <a:pt x="1741169" y="3002280"/>
                </a:lnTo>
                <a:lnTo>
                  <a:pt x="1878329" y="300863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6" name="bg object 26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436854" y="811764"/>
            <a:ext cx="137960" cy="204000"/>
          </a:xfrm>
          <a:prstGeom prst="rect">
            <a:avLst/>
          </a:prstGeom>
        </p:spPr>
      </p:pic>
      <p:sp>
        <p:nvSpPr>
          <p:cNvPr id="27" name="bg object 27"/>
          <p:cNvSpPr/>
          <p:nvPr/>
        </p:nvSpPr>
        <p:spPr>
          <a:xfrm>
            <a:off x="3115310" y="2376169"/>
            <a:ext cx="2550160" cy="3063240"/>
          </a:xfrm>
          <a:custGeom>
            <a:avLst/>
            <a:gdLst/>
            <a:ahLst/>
            <a:cxnLst/>
            <a:rect l="l" t="t" r="r" b="b"/>
            <a:pathLst>
              <a:path w="2550160" h="3063240">
                <a:moveTo>
                  <a:pt x="2179320" y="1939289"/>
                </a:moveTo>
                <a:lnTo>
                  <a:pt x="2179320" y="2094229"/>
                </a:lnTo>
                <a:lnTo>
                  <a:pt x="1431289" y="2091689"/>
                </a:lnTo>
                <a:lnTo>
                  <a:pt x="1431289" y="1936749"/>
                </a:lnTo>
                <a:lnTo>
                  <a:pt x="2179320" y="1939289"/>
                </a:lnTo>
                <a:close/>
              </a:path>
              <a:path w="2550160" h="3063240">
                <a:moveTo>
                  <a:pt x="2179320" y="2094229"/>
                </a:moveTo>
                <a:lnTo>
                  <a:pt x="2175510" y="2325369"/>
                </a:lnTo>
                <a:lnTo>
                  <a:pt x="1428749" y="2322829"/>
                </a:lnTo>
                <a:lnTo>
                  <a:pt x="1431289" y="2091689"/>
                </a:lnTo>
                <a:lnTo>
                  <a:pt x="2179320" y="2094229"/>
                </a:lnTo>
                <a:close/>
              </a:path>
              <a:path w="2550160" h="3063240">
                <a:moveTo>
                  <a:pt x="2175510" y="2325369"/>
                </a:moveTo>
                <a:lnTo>
                  <a:pt x="2175510" y="2401569"/>
                </a:lnTo>
                <a:lnTo>
                  <a:pt x="1428749" y="2401569"/>
                </a:lnTo>
                <a:lnTo>
                  <a:pt x="1428749" y="2322829"/>
                </a:lnTo>
                <a:lnTo>
                  <a:pt x="2175510" y="2325369"/>
                </a:lnTo>
                <a:close/>
              </a:path>
              <a:path w="2550160" h="3063240">
                <a:moveTo>
                  <a:pt x="2550160" y="1939289"/>
                </a:moveTo>
                <a:lnTo>
                  <a:pt x="2550160" y="2094229"/>
                </a:lnTo>
                <a:lnTo>
                  <a:pt x="2179320" y="2094229"/>
                </a:lnTo>
                <a:lnTo>
                  <a:pt x="2179320" y="1939289"/>
                </a:lnTo>
                <a:lnTo>
                  <a:pt x="2550160" y="1939289"/>
                </a:lnTo>
                <a:close/>
              </a:path>
              <a:path w="2550160" h="3063240">
                <a:moveTo>
                  <a:pt x="34289" y="2303779"/>
                </a:moveTo>
                <a:lnTo>
                  <a:pt x="298449" y="2307590"/>
                </a:lnTo>
                <a:lnTo>
                  <a:pt x="471169" y="2310129"/>
                </a:lnTo>
                <a:lnTo>
                  <a:pt x="629919" y="2312669"/>
                </a:lnTo>
                <a:lnTo>
                  <a:pt x="623569" y="2973069"/>
                </a:lnTo>
                <a:lnTo>
                  <a:pt x="328929" y="2932429"/>
                </a:lnTo>
                <a:lnTo>
                  <a:pt x="274319" y="2899410"/>
                </a:lnTo>
                <a:lnTo>
                  <a:pt x="100329" y="2595879"/>
                </a:lnTo>
                <a:lnTo>
                  <a:pt x="69849" y="2506979"/>
                </a:lnTo>
                <a:lnTo>
                  <a:pt x="34289" y="2397760"/>
                </a:lnTo>
                <a:lnTo>
                  <a:pt x="0" y="2303779"/>
                </a:lnTo>
                <a:lnTo>
                  <a:pt x="6349" y="2303779"/>
                </a:lnTo>
                <a:lnTo>
                  <a:pt x="34289" y="2303779"/>
                </a:lnTo>
                <a:close/>
              </a:path>
              <a:path w="2550160" h="3063240">
                <a:moveTo>
                  <a:pt x="808989" y="966469"/>
                </a:moveTo>
                <a:lnTo>
                  <a:pt x="944879" y="970279"/>
                </a:lnTo>
                <a:lnTo>
                  <a:pt x="944879" y="985519"/>
                </a:lnTo>
                <a:lnTo>
                  <a:pt x="944879" y="1206499"/>
                </a:lnTo>
                <a:lnTo>
                  <a:pt x="774699" y="1203959"/>
                </a:lnTo>
                <a:lnTo>
                  <a:pt x="756919" y="1203959"/>
                </a:lnTo>
                <a:lnTo>
                  <a:pt x="756919" y="1142999"/>
                </a:lnTo>
                <a:lnTo>
                  <a:pt x="756919" y="966469"/>
                </a:lnTo>
                <a:lnTo>
                  <a:pt x="808989" y="966469"/>
                </a:lnTo>
                <a:close/>
              </a:path>
              <a:path w="2550160" h="3063240">
                <a:moveTo>
                  <a:pt x="1045209" y="970279"/>
                </a:moveTo>
                <a:lnTo>
                  <a:pt x="1140459" y="970279"/>
                </a:lnTo>
                <a:lnTo>
                  <a:pt x="1140459" y="1206499"/>
                </a:lnTo>
                <a:lnTo>
                  <a:pt x="1112520" y="1206499"/>
                </a:lnTo>
                <a:lnTo>
                  <a:pt x="944879" y="1206499"/>
                </a:lnTo>
                <a:lnTo>
                  <a:pt x="944879" y="985519"/>
                </a:lnTo>
                <a:lnTo>
                  <a:pt x="944879" y="970279"/>
                </a:lnTo>
                <a:lnTo>
                  <a:pt x="1045209" y="970279"/>
                </a:lnTo>
                <a:close/>
              </a:path>
              <a:path w="2550160" h="3063240">
                <a:moveTo>
                  <a:pt x="1140459" y="1206499"/>
                </a:moveTo>
                <a:lnTo>
                  <a:pt x="1136649" y="1489709"/>
                </a:lnTo>
                <a:lnTo>
                  <a:pt x="942339" y="1489709"/>
                </a:lnTo>
                <a:lnTo>
                  <a:pt x="944879" y="1206499"/>
                </a:lnTo>
                <a:lnTo>
                  <a:pt x="1112520" y="1206499"/>
                </a:lnTo>
                <a:lnTo>
                  <a:pt x="1140459" y="1206499"/>
                </a:lnTo>
                <a:close/>
              </a:path>
              <a:path w="2550160" h="3063240">
                <a:moveTo>
                  <a:pt x="2179320" y="1629409"/>
                </a:moveTo>
                <a:lnTo>
                  <a:pt x="2179320" y="1939289"/>
                </a:lnTo>
                <a:lnTo>
                  <a:pt x="1431289" y="1936749"/>
                </a:lnTo>
                <a:lnTo>
                  <a:pt x="1431289" y="1836419"/>
                </a:lnTo>
                <a:lnTo>
                  <a:pt x="1720850" y="1838959"/>
                </a:lnTo>
                <a:lnTo>
                  <a:pt x="1720850" y="1769109"/>
                </a:lnTo>
                <a:lnTo>
                  <a:pt x="1720850" y="1696719"/>
                </a:lnTo>
                <a:lnTo>
                  <a:pt x="1720850" y="1626869"/>
                </a:lnTo>
                <a:lnTo>
                  <a:pt x="2179320" y="1629409"/>
                </a:lnTo>
                <a:close/>
              </a:path>
              <a:path w="2550160" h="3063240">
                <a:moveTo>
                  <a:pt x="2175510" y="2480310"/>
                </a:moveTo>
                <a:lnTo>
                  <a:pt x="2175510" y="2635249"/>
                </a:lnTo>
                <a:lnTo>
                  <a:pt x="1428749" y="2632710"/>
                </a:lnTo>
                <a:lnTo>
                  <a:pt x="1428749" y="2477769"/>
                </a:lnTo>
                <a:lnTo>
                  <a:pt x="2175510" y="2480310"/>
                </a:lnTo>
                <a:close/>
              </a:path>
              <a:path w="2550160" h="3063240">
                <a:moveTo>
                  <a:pt x="2175510" y="2635249"/>
                </a:moveTo>
                <a:lnTo>
                  <a:pt x="2175510" y="2711449"/>
                </a:lnTo>
                <a:lnTo>
                  <a:pt x="2024379" y="2711449"/>
                </a:lnTo>
                <a:lnTo>
                  <a:pt x="1875789" y="2711449"/>
                </a:lnTo>
                <a:lnTo>
                  <a:pt x="1577339" y="2711449"/>
                </a:lnTo>
                <a:lnTo>
                  <a:pt x="1428749" y="2707640"/>
                </a:lnTo>
                <a:lnTo>
                  <a:pt x="1428749" y="2632710"/>
                </a:lnTo>
                <a:lnTo>
                  <a:pt x="2175510" y="2635249"/>
                </a:lnTo>
                <a:close/>
              </a:path>
              <a:path w="2550160" h="3063240">
                <a:moveTo>
                  <a:pt x="1875789" y="2711449"/>
                </a:moveTo>
                <a:lnTo>
                  <a:pt x="1875789" y="3063240"/>
                </a:lnTo>
                <a:lnTo>
                  <a:pt x="1574799" y="3060699"/>
                </a:lnTo>
                <a:lnTo>
                  <a:pt x="1577339" y="2711449"/>
                </a:lnTo>
                <a:lnTo>
                  <a:pt x="1875789" y="2711449"/>
                </a:lnTo>
                <a:close/>
              </a:path>
              <a:path w="2550160" h="3063240">
                <a:moveTo>
                  <a:pt x="1374139" y="27939"/>
                </a:moveTo>
                <a:lnTo>
                  <a:pt x="1370330" y="741679"/>
                </a:lnTo>
                <a:lnTo>
                  <a:pt x="1370330" y="745489"/>
                </a:lnTo>
                <a:lnTo>
                  <a:pt x="1049020" y="741679"/>
                </a:lnTo>
                <a:lnTo>
                  <a:pt x="811529" y="741679"/>
                </a:lnTo>
                <a:lnTo>
                  <a:pt x="638809" y="739139"/>
                </a:lnTo>
                <a:lnTo>
                  <a:pt x="643889" y="3809"/>
                </a:lnTo>
                <a:lnTo>
                  <a:pt x="643889" y="0"/>
                </a:lnTo>
                <a:lnTo>
                  <a:pt x="1343659" y="3809"/>
                </a:lnTo>
                <a:lnTo>
                  <a:pt x="1374139" y="27939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8" name="bg object 28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340334" y="4023595"/>
            <a:ext cx="247180" cy="423710"/>
          </a:xfrm>
          <a:prstGeom prst="rect">
            <a:avLst/>
          </a:prstGeom>
        </p:spPr>
      </p:pic>
      <p:sp>
        <p:nvSpPr>
          <p:cNvPr id="29" name="bg object 29"/>
          <p:cNvSpPr/>
          <p:nvPr/>
        </p:nvSpPr>
        <p:spPr>
          <a:xfrm>
            <a:off x="3510279" y="4184650"/>
            <a:ext cx="237490" cy="261620"/>
          </a:xfrm>
          <a:custGeom>
            <a:avLst/>
            <a:gdLst/>
            <a:ahLst/>
            <a:cxnLst/>
            <a:rect l="l" t="t" r="r" b="b"/>
            <a:pathLst>
              <a:path w="237489" h="261620">
                <a:moveTo>
                  <a:pt x="237490" y="3810"/>
                </a:moveTo>
                <a:lnTo>
                  <a:pt x="234950" y="261620"/>
                </a:lnTo>
                <a:lnTo>
                  <a:pt x="104140" y="259079"/>
                </a:lnTo>
                <a:lnTo>
                  <a:pt x="76200" y="259079"/>
                </a:lnTo>
                <a:lnTo>
                  <a:pt x="73660" y="237490"/>
                </a:lnTo>
                <a:lnTo>
                  <a:pt x="67310" y="203200"/>
                </a:lnTo>
                <a:lnTo>
                  <a:pt x="58420" y="173990"/>
                </a:lnTo>
                <a:lnTo>
                  <a:pt x="49530" y="139700"/>
                </a:lnTo>
                <a:lnTo>
                  <a:pt x="36830" y="109220"/>
                </a:lnTo>
                <a:lnTo>
                  <a:pt x="27940" y="82550"/>
                </a:lnTo>
                <a:lnTo>
                  <a:pt x="21590" y="69850"/>
                </a:lnTo>
                <a:lnTo>
                  <a:pt x="8890" y="33019"/>
                </a:lnTo>
                <a:lnTo>
                  <a:pt x="0" y="0"/>
                </a:lnTo>
                <a:lnTo>
                  <a:pt x="34290" y="0"/>
                </a:lnTo>
                <a:lnTo>
                  <a:pt x="237490" y="381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0" name="bg object 30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582904" y="4440154"/>
            <a:ext cx="165900" cy="252260"/>
          </a:xfrm>
          <a:prstGeom prst="rect">
            <a:avLst/>
          </a:prstGeom>
        </p:spPr>
      </p:pic>
      <p:sp>
        <p:nvSpPr>
          <p:cNvPr id="31" name="bg object 31"/>
          <p:cNvSpPr/>
          <p:nvPr/>
        </p:nvSpPr>
        <p:spPr>
          <a:xfrm>
            <a:off x="3027679" y="3111500"/>
            <a:ext cx="3004820" cy="2962910"/>
          </a:xfrm>
          <a:custGeom>
            <a:avLst/>
            <a:gdLst/>
            <a:ahLst/>
            <a:cxnLst/>
            <a:rect l="l" t="t" r="r" b="b"/>
            <a:pathLst>
              <a:path w="3004820" h="2962910">
                <a:moveTo>
                  <a:pt x="45719" y="0"/>
                </a:moveTo>
                <a:lnTo>
                  <a:pt x="39369" y="754380"/>
                </a:lnTo>
                <a:lnTo>
                  <a:pt x="69849" y="765810"/>
                </a:lnTo>
                <a:lnTo>
                  <a:pt x="66039" y="775970"/>
                </a:lnTo>
                <a:lnTo>
                  <a:pt x="66039" y="784860"/>
                </a:lnTo>
                <a:lnTo>
                  <a:pt x="66039" y="796290"/>
                </a:lnTo>
                <a:lnTo>
                  <a:pt x="69849" y="806450"/>
                </a:lnTo>
                <a:lnTo>
                  <a:pt x="72389" y="815340"/>
                </a:lnTo>
                <a:lnTo>
                  <a:pt x="41909" y="830580"/>
                </a:lnTo>
                <a:lnTo>
                  <a:pt x="121919" y="1568450"/>
                </a:lnTo>
                <a:lnTo>
                  <a:pt x="93979" y="1568450"/>
                </a:lnTo>
                <a:lnTo>
                  <a:pt x="87629" y="1568450"/>
                </a:lnTo>
                <a:lnTo>
                  <a:pt x="69849" y="1492250"/>
                </a:lnTo>
                <a:lnTo>
                  <a:pt x="54609" y="1417320"/>
                </a:lnTo>
                <a:lnTo>
                  <a:pt x="41909" y="1341120"/>
                </a:lnTo>
                <a:lnTo>
                  <a:pt x="30479" y="1264920"/>
                </a:lnTo>
                <a:lnTo>
                  <a:pt x="21589" y="1186180"/>
                </a:lnTo>
                <a:lnTo>
                  <a:pt x="15239" y="1109980"/>
                </a:lnTo>
                <a:lnTo>
                  <a:pt x="11429" y="1012190"/>
                </a:lnTo>
                <a:lnTo>
                  <a:pt x="8889" y="915669"/>
                </a:lnTo>
                <a:lnTo>
                  <a:pt x="8889" y="821690"/>
                </a:lnTo>
                <a:lnTo>
                  <a:pt x="6350" y="748030"/>
                </a:lnTo>
                <a:lnTo>
                  <a:pt x="0" y="0"/>
                </a:lnTo>
                <a:lnTo>
                  <a:pt x="45719" y="0"/>
                </a:lnTo>
                <a:close/>
              </a:path>
              <a:path w="3004820" h="2962910">
                <a:moveTo>
                  <a:pt x="1032510" y="471170"/>
                </a:moveTo>
                <a:lnTo>
                  <a:pt x="1029969" y="754380"/>
                </a:lnTo>
                <a:lnTo>
                  <a:pt x="842010" y="750570"/>
                </a:lnTo>
                <a:lnTo>
                  <a:pt x="844550" y="560070"/>
                </a:lnTo>
                <a:lnTo>
                  <a:pt x="844550" y="468630"/>
                </a:lnTo>
                <a:lnTo>
                  <a:pt x="862329" y="468630"/>
                </a:lnTo>
                <a:lnTo>
                  <a:pt x="1032510" y="471170"/>
                </a:lnTo>
                <a:close/>
              </a:path>
              <a:path w="3004820" h="2962910">
                <a:moveTo>
                  <a:pt x="2263140" y="1666239"/>
                </a:moveTo>
                <a:lnTo>
                  <a:pt x="2263140" y="1744980"/>
                </a:lnTo>
                <a:lnTo>
                  <a:pt x="1516380" y="1742439"/>
                </a:lnTo>
                <a:lnTo>
                  <a:pt x="1516380" y="1666239"/>
                </a:lnTo>
                <a:lnTo>
                  <a:pt x="2263140" y="1666239"/>
                </a:lnTo>
                <a:close/>
              </a:path>
              <a:path w="3004820" h="2962910">
                <a:moveTo>
                  <a:pt x="2112010" y="1976120"/>
                </a:moveTo>
                <a:lnTo>
                  <a:pt x="2112010" y="2327910"/>
                </a:lnTo>
                <a:lnTo>
                  <a:pt x="1963420" y="2327910"/>
                </a:lnTo>
                <a:lnTo>
                  <a:pt x="1963420" y="1976120"/>
                </a:lnTo>
                <a:lnTo>
                  <a:pt x="2112010" y="1976120"/>
                </a:lnTo>
                <a:close/>
              </a:path>
              <a:path w="3004820" h="2962910">
                <a:moveTo>
                  <a:pt x="3002280" y="1978660"/>
                </a:moveTo>
                <a:lnTo>
                  <a:pt x="3002280" y="2331720"/>
                </a:lnTo>
                <a:lnTo>
                  <a:pt x="2260600" y="2327910"/>
                </a:lnTo>
                <a:lnTo>
                  <a:pt x="2263140" y="1976120"/>
                </a:lnTo>
                <a:lnTo>
                  <a:pt x="3002280" y="1978660"/>
                </a:lnTo>
                <a:close/>
              </a:path>
              <a:path w="3004820" h="2962910">
                <a:moveTo>
                  <a:pt x="3004820" y="1592580"/>
                </a:moveTo>
                <a:lnTo>
                  <a:pt x="3002280" y="1978660"/>
                </a:lnTo>
                <a:lnTo>
                  <a:pt x="2263140" y="1976120"/>
                </a:lnTo>
                <a:lnTo>
                  <a:pt x="2263140" y="1899920"/>
                </a:lnTo>
                <a:lnTo>
                  <a:pt x="2263140" y="1744980"/>
                </a:lnTo>
                <a:lnTo>
                  <a:pt x="2263140" y="1666239"/>
                </a:lnTo>
                <a:lnTo>
                  <a:pt x="2263140" y="1590040"/>
                </a:lnTo>
                <a:lnTo>
                  <a:pt x="3004820" y="1592580"/>
                </a:lnTo>
                <a:close/>
              </a:path>
              <a:path w="3004820" h="2962910">
                <a:moveTo>
                  <a:pt x="3004820" y="1358900"/>
                </a:moveTo>
                <a:lnTo>
                  <a:pt x="3004820" y="1592580"/>
                </a:lnTo>
                <a:lnTo>
                  <a:pt x="2263140" y="1590040"/>
                </a:lnTo>
                <a:lnTo>
                  <a:pt x="2266950" y="1358900"/>
                </a:lnTo>
                <a:lnTo>
                  <a:pt x="2637790" y="1358900"/>
                </a:lnTo>
                <a:lnTo>
                  <a:pt x="2993390" y="1358900"/>
                </a:lnTo>
                <a:lnTo>
                  <a:pt x="3004820" y="1358900"/>
                </a:lnTo>
                <a:close/>
              </a:path>
              <a:path w="3004820" h="2962910">
                <a:moveTo>
                  <a:pt x="1457960" y="1747520"/>
                </a:moveTo>
                <a:lnTo>
                  <a:pt x="1455420" y="2325370"/>
                </a:lnTo>
                <a:lnTo>
                  <a:pt x="1154430" y="2325370"/>
                </a:lnTo>
                <a:lnTo>
                  <a:pt x="1154430" y="2294890"/>
                </a:lnTo>
                <a:lnTo>
                  <a:pt x="711199" y="2237740"/>
                </a:lnTo>
                <a:lnTo>
                  <a:pt x="717549" y="1577340"/>
                </a:lnTo>
                <a:lnTo>
                  <a:pt x="1457960" y="1587500"/>
                </a:lnTo>
                <a:lnTo>
                  <a:pt x="1457960" y="1747520"/>
                </a:lnTo>
                <a:close/>
              </a:path>
              <a:path w="3004820" h="2962910">
                <a:moveTo>
                  <a:pt x="1452880" y="726440"/>
                </a:moveTo>
                <a:lnTo>
                  <a:pt x="1424939" y="756920"/>
                </a:lnTo>
                <a:lnTo>
                  <a:pt x="1224280" y="754380"/>
                </a:lnTo>
                <a:lnTo>
                  <a:pt x="1228089" y="471170"/>
                </a:lnTo>
                <a:lnTo>
                  <a:pt x="1228089" y="234950"/>
                </a:lnTo>
                <a:lnTo>
                  <a:pt x="1455420" y="234950"/>
                </a:lnTo>
                <a:lnTo>
                  <a:pt x="1452880" y="726440"/>
                </a:lnTo>
                <a:close/>
              </a:path>
              <a:path w="3004820" h="2962910">
                <a:moveTo>
                  <a:pt x="137159" y="842010"/>
                </a:moveTo>
                <a:lnTo>
                  <a:pt x="191769" y="830580"/>
                </a:lnTo>
                <a:lnTo>
                  <a:pt x="207009" y="826769"/>
                </a:lnTo>
                <a:lnTo>
                  <a:pt x="218439" y="826769"/>
                </a:lnTo>
                <a:lnTo>
                  <a:pt x="307339" y="826769"/>
                </a:lnTo>
                <a:lnTo>
                  <a:pt x="316229" y="933450"/>
                </a:lnTo>
                <a:lnTo>
                  <a:pt x="342899" y="1162050"/>
                </a:lnTo>
                <a:lnTo>
                  <a:pt x="361949" y="1332230"/>
                </a:lnTo>
                <a:lnTo>
                  <a:pt x="379729" y="1522730"/>
                </a:lnTo>
                <a:lnTo>
                  <a:pt x="386079" y="1559560"/>
                </a:lnTo>
                <a:lnTo>
                  <a:pt x="386079" y="1572260"/>
                </a:lnTo>
                <a:lnTo>
                  <a:pt x="121919" y="1568450"/>
                </a:lnTo>
                <a:lnTo>
                  <a:pt x="41909" y="830580"/>
                </a:lnTo>
                <a:lnTo>
                  <a:pt x="72389" y="815340"/>
                </a:lnTo>
                <a:lnTo>
                  <a:pt x="78739" y="821690"/>
                </a:lnTo>
                <a:lnTo>
                  <a:pt x="85089" y="830580"/>
                </a:lnTo>
                <a:lnTo>
                  <a:pt x="91439" y="835660"/>
                </a:lnTo>
                <a:lnTo>
                  <a:pt x="100329" y="839469"/>
                </a:lnTo>
                <a:lnTo>
                  <a:pt x="109219" y="842010"/>
                </a:lnTo>
                <a:lnTo>
                  <a:pt x="118109" y="845819"/>
                </a:lnTo>
                <a:lnTo>
                  <a:pt x="126999" y="845819"/>
                </a:lnTo>
                <a:lnTo>
                  <a:pt x="137159" y="842010"/>
                </a:lnTo>
                <a:close/>
              </a:path>
              <a:path w="3004820" h="2962910">
                <a:moveTo>
                  <a:pt x="467359" y="826769"/>
                </a:moveTo>
                <a:lnTo>
                  <a:pt x="467359" y="915669"/>
                </a:lnTo>
                <a:lnTo>
                  <a:pt x="419099" y="920750"/>
                </a:lnTo>
                <a:lnTo>
                  <a:pt x="316229" y="933450"/>
                </a:lnTo>
                <a:lnTo>
                  <a:pt x="307339" y="826769"/>
                </a:lnTo>
                <a:lnTo>
                  <a:pt x="467359" y="826769"/>
                </a:lnTo>
                <a:close/>
              </a:path>
              <a:path w="3004820" h="2962910">
                <a:moveTo>
                  <a:pt x="558799" y="1332230"/>
                </a:moveTo>
                <a:lnTo>
                  <a:pt x="562610" y="1367790"/>
                </a:lnTo>
                <a:lnTo>
                  <a:pt x="562610" y="1404620"/>
                </a:lnTo>
                <a:lnTo>
                  <a:pt x="558799" y="1559560"/>
                </a:lnTo>
                <a:lnTo>
                  <a:pt x="558799" y="1574800"/>
                </a:lnTo>
                <a:lnTo>
                  <a:pt x="386079" y="1572260"/>
                </a:lnTo>
                <a:lnTo>
                  <a:pt x="386079" y="1559560"/>
                </a:lnTo>
                <a:lnTo>
                  <a:pt x="379729" y="1522730"/>
                </a:lnTo>
                <a:lnTo>
                  <a:pt x="361949" y="1332230"/>
                </a:lnTo>
                <a:lnTo>
                  <a:pt x="513079" y="1316990"/>
                </a:lnTo>
                <a:lnTo>
                  <a:pt x="556260" y="1310640"/>
                </a:lnTo>
                <a:lnTo>
                  <a:pt x="558799" y="1332230"/>
                </a:lnTo>
                <a:close/>
              </a:path>
              <a:path w="3004820" h="2962910">
                <a:moveTo>
                  <a:pt x="720090" y="2437130"/>
                </a:moveTo>
                <a:lnTo>
                  <a:pt x="720090" y="2668270"/>
                </a:lnTo>
                <a:lnTo>
                  <a:pt x="695960" y="2678430"/>
                </a:lnTo>
                <a:lnTo>
                  <a:pt x="668019" y="2680970"/>
                </a:lnTo>
                <a:lnTo>
                  <a:pt x="486409" y="2722880"/>
                </a:lnTo>
                <a:lnTo>
                  <a:pt x="431799" y="2738120"/>
                </a:lnTo>
                <a:lnTo>
                  <a:pt x="373379" y="2762250"/>
                </a:lnTo>
                <a:lnTo>
                  <a:pt x="340359" y="2781300"/>
                </a:lnTo>
                <a:lnTo>
                  <a:pt x="309879" y="2802890"/>
                </a:lnTo>
                <a:lnTo>
                  <a:pt x="279399" y="2823210"/>
                </a:lnTo>
                <a:lnTo>
                  <a:pt x="251459" y="2847340"/>
                </a:lnTo>
                <a:lnTo>
                  <a:pt x="227329" y="2875280"/>
                </a:lnTo>
                <a:lnTo>
                  <a:pt x="203199" y="2903220"/>
                </a:lnTo>
                <a:lnTo>
                  <a:pt x="181609" y="2932430"/>
                </a:lnTo>
                <a:lnTo>
                  <a:pt x="161289" y="2962910"/>
                </a:lnTo>
                <a:lnTo>
                  <a:pt x="196849" y="2881630"/>
                </a:lnTo>
                <a:lnTo>
                  <a:pt x="255269" y="2750820"/>
                </a:lnTo>
                <a:lnTo>
                  <a:pt x="394969" y="2434590"/>
                </a:lnTo>
                <a:lnTo>
                  <a:pt x="720090" y="243713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2" name="bg object 32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3744195" y="5545054"/>
            <a:ext cx="198920" cy="238290"/>
          </a:xfrm>
          <a:prstGeom prst="rect">
            <a:avLst/>
          </a:prstGeom>
        </p:spPr>
      </p:pic>
      <p:sp>
        <p:nvSpPr>
          <p:cNvPr id="33" name="bg object 33"/>
          <p:cNvSpPr/>
          <p:nvPr/>
        </p:nvSpPr>
        <p:spPr>
          <a:xfrm>
            <a:off x="1544319" y="5779770"/>
            <a:ext cx="2993390" cy="2221230"/>
          </a:xfrm>
          <a:custGeom>
            <a:avLst/>
            <a:gdLst/>
            <a:ahLst/>
            <a:cxnLst/>
            <a:rect l="l" t="t" r="r" b="b"/>
            <a:pathLst>
              <a:path w="2993390" h="2221229">
                <a:moveTo>
                  <a:pt x="2993390" y="2172969"/>
                </a:moveTo>
                <a:lnTo>
                  <a:pt x="2993390" y="2221230"/>
                </a:lnTo>
              </a:path>
              <a:path w="2993390" h="2221229">
                <a:moveTo>
                  <a:pt x="2225040" y="2221230"/>
                </a:moveTo>
                <a:lnTo>
                  <a:pt x="2225040" y="2170429"/>
                </a:lnTo>
                <a:lnTo>
                  <a:pt x="2984500" y="2172969"/>
                </a:lnTo>
                <a:lnTo>
                  <a:pt x="2993390" y="2172969"/>
                </a:lnTo>
              </a:path>
              <a:path w="2993390" h="2221229">
                <a:moveTo>
                  <a:pt x="2443480" y="91439"/>
                </a:moveTo>
                <a:lnTo>
                  <a:pt x="2446020" y="307339"/>
                </a:lnTo>
                <a:lnTo>
                  <a:pt x="2205990" y="304799"/>
                </a:lnTo>
                <a:lnTo>
                  <a:pt x="2205990" y="80009"/>
                </a:lnTo>
                <a:lnTo>
                  <a:pt x="2209800" y="76199"/>
                </a:lnTo>
                <a:lnTo>
                  <a:pt x="2218690" y="73659"/>
                </a:lnTo>
                <a:lnTo>
                  <a:pt x="2242820" y="67309"/>
                </a:lnTo>
                <a:lnTo>
                  <a:pt x="2264410" y="60959"/>
                </a:lnTo>
                <a:lnTo>
                  <a:pt x="2291080" y="49529"/>
                </a:lnTo>
                <a:lnTo>
                  <a:pt x="2315210" y="34289"/>
                </a:lnTo>
                <a:lnTo>
                  <a:pt x="2340610" y="19049"/>
                </a:lnTo>
                <a:lnTo>
                  <a:pt x="2364740" y="0"/>
                </a:lnTo>
                <a:lnTo>
                  <a:pt x="2430780" y="76199"/>
                </a:lnTo>
                <a:lnTo>
                  <a:pt x="2443480" y="91439"/>
                </a:lnTo>
                <a:close/>
              </a:path>
              <a:path w="2993390" h="2221229">
                <a:moveTo>
                  <a:pt x="1243330" y="2009139"/>
                </a:moveTo>
                <a:lnTo>
                  <a:pt x="1243330" y="2146300"/>
                </a:lnTo>
                <a:lnTo>
                  <a:pt x="1184910" y="2146300"/>
                </a:lnTo>
                <a:lnTo>
                  <a:pt x="1090930" y="2172969"/>
                </a:lnTo>
                <a:lnTo>
                  <a:pt x="735330" y="2051050"/>
                </a:lnTo>
                <a:lnTo>
                  <a:pt x="595630" y="2006600"/>
                </a:lnTo>
                <a:lnTo>
                  <a:pt x="735330" y="2006600"/>
                </a:lnTo>
                <a:lnTo>
                  <a:pt x="1243330" y="2009139"/>
                </a:lnTo>
                <a:close/>
              </a:path>
              <a:path w="2993390" h="2221229">
                <a:moveTo>
                  <a:pt x="735330" y="1230629"/>
                </a:moveTo>
                <a:lnTo>
                  <a:pt x="1209040" y="1234439"/>
                </a:lnTo>
                <a:lnTo>
                  <a:pt x="1224280" y="1605279"/>
                </a:lnTo>
                <a:lnTo>
                  <a:pt x="1243330" y="1993900"/>
                </a:lnTo>
                <a:lnTo>
                  <a:pt x="1243330" y="2009139"/>
                </a:lnTo>
                <a:lnTo>
                  <a:pt x="735330" y="2006600"/>
                </a:lnTo>
                <a:lnTo>
                  <a:pt x="595630" y="2006600"/>
                </a:lnTo>
                <a:lnTo>
                  <a:pt x="27940" y="1811019"/>
                </a:lnTo>
                <a:lnTo>
                  <a:pt x="6350" y="1802129"/>
                </a:lnTo>
                <a:lnTo>
                  <a:pt x="3810" y="1601469"/>
                </a:lnTo>
                <a:lnTo>
                  <a:pt x="0" y="1228089"/>
                </a:lnTo>
                <a:lnTo>
                  <a:pt x="726440" y="1230629"/>
                </a:lnTo>
                <a:lnTo>
                  <a:pt x="735330" y="1230629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3759200" y="7023100"/>
            <a:ext cx="772160" cy="233679"/>
          </a:xfrm>
          <a:custGeom>
            <a:avLst/>
            <a:gdLst/>
            <a:ahLst/>
            <a:cxnLst/>
            <a:rect l="l" t="t" r="r" b="b"/>
            <a:pathLst>
              <a:path w="772160" h="233679">
                <a:moveTo>
                  <a:pt x="772160" y="2539"/>
                </a:moveTo>
                <a:lnTo>
                  <a:pt x="772160" y="157480"/>
                </a:lnTo>
                <a:lnTo>
                  <a:pt x="772160" y="233680"/>
                </a:lnTo>
                <a:lnTo>
                  <a:pt x="763270" y="233680"/>
                </a:lnTo>
                <a:lnTo>
                  <a:pt x="3810" y="231139"/>
                </a:lnTo>
                <a:lnTo>
                  <a:pt x="0" y="0"/>
                </a:lnTo>
                <a:lnTo>
                  <a:pt x="763270" y="2539"/>
                </a:lnTo>
                <a:lnTo>
                  <a:pt x="772160" y="2539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3103879" y="7405369"/>
            <a:ext cx="1431290" cy="392430"/>
          </a:xfrm>
          <a:custGeom>
            <a:avLst/>
            <a:gdLst/>
            <a:ahLst/>
            <a:cxnLst/>
            <a:rect l="l" t="t" r="r" b="b"/>
            <a:pathLst>
              <a:path w="1431289" h="392429">
                <a:moveTo>
                  <a:pt x="659129" y="3809"/>
                </a:moveTo>
                <a:lnTo>
                  <a:pt x="674369" y="3809"/>
                </a:lnTo>
                <a:lnTo>
                  <a:pt x="1421130" y="6349"/>
                </a:lnTo>
                <a:lnTo>
                  <a:pt x="1431289" y="6349"/>
                </a:lnTo>
                <a:lnTo>
                  <a:pt x="1431289" y="392429"/>
                </a:lnTo>
                <a:lnTo>
                  <a:pt x="1421130" y="392429"/>
                </a:lnTo>
                <a:lnTo>
                  <a:pt x="661669" y="389889"/>
                </a:lnTo>
                <a:lnTo>
                  <a:pt x="2539" y="389889"/>
                </a:lnTo>
                <a:lnTo>
                  <a:pt x="0" y="6349"/>
                </a:lnTo>
                <a:lnTo>
                  <a:pt x="0" y="0"/>
                </a:lnTo>
                <a:lnTo>
                  <a:pt x="659129" y="3809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3750309" y="5506720"/>
            <a:ext cx="778510" cy="1363980"/>
          </a:xfrm>
          <a:custGeom>
            <a:avLst/>
            <a:gdLst/>
            <a:ahLst/>
            <a:cxnLst/>
            <a:rect l="l" t="t" r="r" b="b"/>
            <a:pathLst>
              <a:path w="778510" h="1363979">
                <a:moveTo>
                  <a:pt x="471169" y="0"/>
                </a:moveTo>
                <a:lnTo>
                  <a:pt x="474979" y="346709"/>
                </a:lnTo>
                <a:lnTo>
                  <a:pt x="474979" y="364489"/>
                </a:lnTo>
                <a:lnTo>
                  <a:pt x="237489" y="364489"/>
                </a:lnTo>
                <a:lnTo>
                  <a:pt x="224789" y="349249"/>
                </a:lnTo>
                <a:lnTo>
                  <a:pt x="158749" y="273049"/>
                </a:lnTo>
                <a:lnTo>
                  <a:pt x="176529" y="252729"/>
                </a:lnTo>
                <a:lnTo>
                  <a:pt x="198119" y="231139"/>
                </a:lnTo>
                <a:lnTo>
                  <a:pt x="213359" y="207009"/>
                </a:lnTo>
                <a:lnTo>
                  <a:pt x="228599" y="182879"/>
                </a:lnTo>
                <a:lnTo>
                  <a:pt x="240029" y="154939"/>
                </a:lnTo>
                <a:lnTo>
                  <a:pt x="250189" y="126999"/>
                </a:lnTo>
                <a:lnTo>
                  <a:pt x="255269" y="100329"/>
                </a:lnTo>
                <a:lnTo>
                  <a:pt x="267969" y="54609"/>
                </a:lnTo>
                <a:lnTo>
                  <a:pt x="267969" y="30479"/>
                </a:lnTo>
                <a:lnTo>
                  <a:pt x="307339" y="15239"/>
                </a:lnTo>
                <a:lnTo>
                  <a:pt x="434339" y="15239"/>
                </a:lnTo>
                <a:lnTo>
                  <a:pt x="434339" y="2539"/>
                </a:lnTo>
                <a:lnTo>
                  <a:pt x="434339" y="0"/>
                </a:lnTo>
                <a:lnTo>
                  <a:pt x="471169" y="0"/>
                </a:lnTo>
                <a:close/>
              </a:path>
              <a:path w="778510" h="1363979">
                <a:moveTo>
                  <a:pt x="772159" y="0"/>
                </a:moveTo>
                <a:lnTo>
                  <a:pt x="772159" y="364489"/>
                </a:lnTo>
                <a:lnTo>
                  <a:pt x="763269" y="364489"/>
                </a:lnTo>
                <a:lnTo>
                  <a:pt x="474979" y="364489"/>
                </a:lnTo>
                <a:lnTo>
                  <a:pt x="474979" y="346709"/>
                </a:lnTo>
                <a:lnTo>
                  <a:pt x="471169" y="0"/>
                </a:lnTo>
                <a:lnTo>
                  <a:pt x="772159" y="0"/>
                </a:lnTo>
                <a:close/>
              </a:path>
              <a:path w="778510" h="1363979">
                <a:moveTo>
                  <a:pt x="474979" y="364489"/>
                </a:moveTo>
                <a:lnTo>
                  <a:pt x="763269" y="364489"/>
                </a:lnTo>
                <a:lnTo>
                  <a:pt x="772159" y="364489"/>
                </a:lnTo>
                <a:lnTo>
                  <a:pt x="774699" y="452119"/>
                </a:lnTo>
                <a:lnTo>
                  <a:pt x="774699" y="589279"/>
                </a:lnTo>
                <a:lnTo>
                  <a:pt x="774699" y="662939"/>
                </a:lnTo>
                <a:lnTo>
                  <a:pt x="774699" y="744219"/>
                </a:lnTo>
                <a:lnTo>
                  <a:pt x="778509" y="1130299"/>
                </a:lnTo>
                <a:lnTo>
                  <a:pt x="778509" y="1285239"/>
                </a:lnTo>
                <a:lnTo>
                  <a:pt x="778509" y="1363979"/>
                </a:lnTo>
                <a:lnTo>
                  <a:pt x="769619" y="1363979"/>
                </a:lnTo>
                <a:lnTo>
                  <a:pt x="6349" y="1361439"/>
                </a:lnTo>
                <a:lnTo>
                  <a:pt x="6349" y="1123949"/>
                </a:lnTo>
                <a:lnTo>
                  <a:pt x="3809" y="737869"/>
                </a:lnTo>
                <a:lnTo>
                  <a:pt x="0" y="577849"/>
                </a:lnTo>
                <a:lnTo>
                  <a:pt x="240029" y="580389"/>
                </a:lnTo>
                <a:lnTo>
                  <a:pt x="237489" y="364489"/>
                </a:lnTo>
                <a:lnTo>
                  <a:pt x="474979" y="364489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3106420" y="7795259"/>
            <a:ext cx="662940" cy="205740"/>
          </a:xfrm>
          <a:custGeom>
            <a:avLst/>
            <a:gdLst/>
            <a:ahLst/>
            <a:cxnLst/>
            <a:rect l="l" t="t" r="r" b="b"/>
            <a:pathLst>
              <a:path w="662939" h="205740">
                <a:moveTo>
                  <a:pt x="659130" y="0"/>
                </a:moveTo>
                <a:lnTo>
                  <a:pt x="662940" y="154940"/>
                </a:lnTo>
                <a:lnTo>
                  <a:pt x="662940" y="205740"/>
                </a:lnTo>
              </a:path>
              <a:path w="662939" h="205740">
                <a:moveTo>
                  <a:pt x="2493" y="205740"/>
                </a:moveTo>
                <a:lnTo>
                  <a:pt x="0" y="2540"/>
                </a:lnTo>
                <a:lnTo>
                  <a:pt x="0" y="0"/>
                </a:lnTo>
                <a:lnTo>
                  <a:pt x="659130" y="0"/>
                </a:lnTo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1535430" y="5524500"/>
            <a:ext cx="1217930" cy="1489710"/>
          </a:xfrm>
          <a:custGeom>
            <a:avLst/>
            <a:gdLst/>
            <a:ahLst/>
            <a:cxnLst/>
            <a:rect l="l" t="t" r="r" b="b"/>
            <a:pathLst>
              <a:path w="1217930" h="1489709">
                <a:moveTo>
                  <a:pt x="1112520" y="711200"/>
                </a:moveTo>
                <a:lnTo>
                  <a:pt x="1132839" y="800100"/>
                </a:lnTo>
                <a:lnTo>
                  <a:pt x="1154430" y="890269"/>
                </a:lnTo>
                <a:lnTo>
                  <a:pt x="1169670" y="979169"/>
                </a:lnTo>
                <a:lnTo>
                  <a:pt x="1184910" y="1070610"/>
                </a:lnTo>
                <a:lnTo>
                  <a:pt x="1200150" y="1188720"/>
                </a:lnTo>
                <a:lnTo>
                  <a:pt x="1209039" y="1282700"/>
                </a:lnTo>
                <a:lnTo>
                  <a:pt x="1215389" y="1376680"/>
                </a:lnTo>
                <a:lnTo>
                  <a:pt x="1217930" y="1474470"/>
                </a:lnTo>
                <a:lnTo>
                  <a:pt x="1217930" y="1489710"/>
                </a:lnTo>
                <a:lnTo>
                  <a:pt x="744219" y="1485900"/>
                </a:lnTo>
                <a:lnTo>
                  <a:pt x="741679" y="1090930"/>
                </a:lnTo>
                <a:lnTo>
                  <a:pt x="737869" y="711200"/>
                </a:lnTo>
                <a:lnTo>
                  <a:pt x="1112520" y="711200"/>
                </a:lnTo>
                <a:close/>
              </a:path>
              <a:path w="1217930" h="1489709">
                <a:moveTo>
                  <a:pt x="732789" y="76200"/>
                </a:moveTo>
                <a:lnTo>
                  <a:pt x="735329" y="316230"/>
                </a:lnTo>
                <a:lnTo>
                  <a:pt x="735329" y="394969"/>
                </a:lnTo>
                <a:lnTo>
                  <a:pt x="735329" y="410209"/>
                </a:lnTo>
                <a:lnTo>
                  <a:pt x="737869" y="711200"/>
                </a:lnTo>
                <a:lnTo>
                  <a:pt x="453389" y="711200"/>
                </a:lnTo>
                <a:lnTo>
                  <a:pt x="438150" y="711200"/>
                </a:lnTo>
                <a:lnTo>
                  <a:pt x="2539" y="708660"/>
                </a:lnTo>
                <a:lnTo>
                  <a:pt x="0" y="309880"/>
                </a:lnTo>
                <a:lnTo>
                  <a:pt x="0" y="0"/>
                </a:lnTo>
                <a:lnTo>
                  <a:pt x="57150" y="6350"/>
                </a:lnTo>
                <a:lnTo>
                  <a:pt x="154939" y="12700"/>
                </a:lnTo>
                <a:lnTo>
                  <a:pt x="224789" y="19050"/>
                </a:lnTo>
                <a:lnTo>
                  <a:pt x="297180" y="24130"/>
                </a:lnTo>
                <a:lnTo>
                  <a:pt x="416559" y="30480"/>
                </a:lnTo>
                <a:lnTo>
                  <a:pt x="455930" y="34290"/>
                </a:lnTo>
                <a:lnTo>
                  <a:pt x="556259" y="49530"/>
                </a:lnTo>
                <a:lnTo>
                  <a:pt x="732789" y="7620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1550669" y="7801609"/>
            <a:ext cx="594995" cy="199390"/>
          </a:xfrm>
          <a:custGeom>
            <a:avLst/>
            <a:gdLst/>
            <a:ahLst/>
            <a:cxnLst/>
            <a:rect l="l" t="t" r="r" b="b"/>
            <a:pathLst>
              <a:path w="594994" h="199390">
                <a:moveTo>
                  <a:pt x="24130" y="8890"/>
                </a:moveTo>
                <a:lnTo>
                  <a:pt x="594385" y="199390"/>
                </a:lnTo>
              </a:path>
              <a:path w="594994" h="199390">
                <a:moveTo>
                  <a:pt x="1245" y="199390"/>
                </a:moveTo>
                <a:lnTo>
                  <a:pt x="0" y="2540"/>
                </a:lnTo>
                <a:lnTo>
                  <a:pt x="0" y="0"/>
                </a:lnTo>
                <a:lnTo>
                  <a:pt x="24130" y="8890"/>
                </a:lnTo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3756659" y="6868159"/>
            <a:ext cx="774700" cy="157480"/>
          </a:xfrm>
          <a:custGeom>
            <a:avLst/>
            <a:gdLst/>
            <a:ahLst/>
            <a:cxnLst/>
            <a:rect l="l" t="t" r="r" b="b"/>
            <a:pathLst>
              <a:path w="774700" h="157479">
                <a:moveTo>
                  <a:pt x="772159" y="2539"/>
                </a:moveTo>
                <a:lnTo>
                  <a:pt x="774699" y="78739"/>
                </a:lnTo>
                <a:lnTo>
                  <a:pt x="763269" y="78739"/>
                </a:lnTo>
                <a:lnTo>
                  <a:pt x="2539" y="76199"/>
                </a:lnTo>
                <a:lnTo>
                  <a:pt x="0" y="0"/>
                </a:lnTo>
                <a:lnTo>
                  <a:pt x="763269" y="2539"/>
                </a:lnTo>
                <a:lnTo>
                  <a:pt x="772159" y="2539"/>
                </a:lnTo>
                <a:close/>
              </a:path>
              <a:path w="774700" h="157479">
                <a:moveTo>
                  <a:pt x="774699" y="78739"/>
                </a:moveTo>
                <a:lnTo>
                  <a:pt x="774699" y="157479"/>
                </a:lnTo>
                <a:lnTo>
                  <a:pt x="765809" y="157479"/>
                </a:lnTo>
                <a:lnTo>
                  <a:pt x="2539" y="154939"/>
                </a:lnTo>
                <a:lnTo>
                  <a:pt x="2539" y="148589"/>
                </a:lnTo>
                <a:lnTo>
                  <a:pt x="2539" y="76199"/>
                </a:lnTo>
                <a:lnTo>
                  <a:pt x="763269" y="78739"/>
                </a:lnTo>
                <a:lnTo>
                  <a:pt x="774699" y="78739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3763009" y="7254240"/>
            <a:ext cx="772160" cy="157480"/>
          </a:xfrm>
          <a:custGeom>
            <a:avLst/>
            <a:gdLst/>
            <a:ahLst/>
            <a:cxnLst/>
            <a:rect l="l" t="t" r="r" b="b"/>
            <a:pathLst>
              <a:path w="772160" h="157479">
                <a:moveTo>
                  <a:pt x="768349" y="78740"/>
                </a:moveTo>
                <a:lnTo>
                  <a:pt x="772159" y="157480"/>
                </a:lnTo>
                <a:lnTo>
                  <a:pt x="761999" y="157480"/>
                </a:lnTo>
                <a:lnTo>
                  <a:pt x="15239" y="154940"/>
                </a:lnTo>
                <a:lnTo>
                  <a:pt x="0" y="154940"/>
                </a:lnTo>
                <a:lnTo>
                  <a:pt x="0" y="78740"/>
                </a:lnTo>
                <a:lnTo>
                  <a:pt x="759459" y="78740"/>
                </a:lnTo>
                <a:lnTo>
                  <a:pt x="768349" y="78740"/>
                </a:lnTo>
                <a:close/>
              </a:path>
              <a:path w="772160" h="157479">
                <a:moveTo>
                  <a:pt x="768349" y="2540"/>
                </a:moveTo>
                <a:lnTo>
                  <a:pt x="768349" y="78740"/>
                </a:lnTo>
                <a:lnTo>
                  <a:pt x="759459" y="78740"/>
                </a:lnTo>
                <a:lnTo>
                  <a:pt x="0" y="78740"/>
                </a:lnTo>
                <a:lnTo>
                  <a:pt x="0" y="0"/>
                </a:lnTo>
                <a:lnTo>
                  <a:pt x="759459" y="2540"/>
                </a:lnTo>
                <a:lnTo>
                  <a:pt x="768349" y="254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3765550" y="7795259"/>
            <a:ext cx="772160" cy="157480"/>
          </a:xfrm>
          <a:custGeom>
            <a:avLst/>
            <a:gdLst/>
            <a:ahLst/>
            <a:cxnLst/>
            <a:rect l="l" t="t" r="r" b="b"/>
            <a:pathLst>
              <a:path w="772160" h="157479">
                <a:moveTo>
                  <a:pt x="769620" y="2539"/>
                </a:moveTo>
                <a:lnTo>
                  <a:pt x="772160" y="157479"/>
                </a:lnTo>
                <a:lnTo>
                  <a:pt x="763270" y="157479"/>
                </a:lnTo>
                <a:lnTo>
                  <a:pt x="3810" y="154939"/>
                </a:lnTo>
                <a:lnTo>
                  <a:pt x="0" y="0"/>
                </a:lnTo>
                <a:lnTo>
                  <a:pt x="759460" y="2539"/>
                </a:lnTo>
                <a:lnTo>
                  <a:pt x="769620" y="2539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3103879" y="5859779"/>
            <a:ext cx="659130" cy="1549400"/>
          </a:xfrm>
          <a:custGeom>
            <a:avLst/>
            <a:gdLst/>
            <a:ahLst/>
            <a:cxnLst/>
            <a:rect l="l" t="t" r="r" b="b"/>
            <a:pathLst>
              <a:path w="659129" h="1549400">
                <a:moveTo>
                  <a:pt x="646429" y="224790"/>
                </a:moveTo>
                <a:lnTo>
                  <a:pt x="650240" y="384810"/>
                </a:lnTo>
                <a:lnTo>
                  <a:pt x="652779" y="770890"/>
                </a:lnTo>
                <a:lnTo>
                  <a:pt x="652779" y="1008380"/>
                </a:lnTo>
                <a:lnTo>
                  <a:pt x="655319" y="1084580"/>
                </a:lnTo>
                <a:lnTo>
                  <a:pt x="655319" y="1156970"/>
                </a:lnTo>
                <a:lnTo>
                  <a:pt x="655319" y="1163320"/>
                </a:lnTo>
                <a:lnTo>
                  <a:pt x="659129" y="1394460"/>
                </a:lnTo>
                <a:lnTo>
                  <a:pt x="659129" y="1473200"/>
                </a:lnTo>
                <a:lnTo>
                  <a:pt x="659129" y="1549400"/>
                </a:lnTo>
                <a:lnTo>
                  <a:pt x="0" y="1545590"/>
                </a:lnTo>
                <a:lnTo>
                  <a:pt x="0" y="1449070"/>
                </a:lnTo>
                <a:lnTo>
                  <a:pt x="2539" y="1351280"/>
                </a:lnTo>
                <a:lnTo>
                  <a:pt x="8889" y="1254760"/>
                </a:lnTo>
                <a:lnTo>
                  <a:pt x="15239" y="1163320"/>
                </a:lnTo>
                <a:lnTo>
                  <a:pt x="41909" y="777240"/>
                </a:lnTo>
                <a:lnTo>
                  <a:pt x="41909" y="774700"/>
                </a:lnTo>
                <a:lnTo>
                  <a:pt x="48259" y="704850"/>
                </a:lnTo>
                <a:lnTo>
                  <a:pt x="57149" y="635000"/>
                </a:lnTo>
                <a:lnTo>
                  <a:pt x="66039" y="565150"/>
                </a:lnTo>
                <a:lnTo>
                  <a:pt x="78739" y="495300"/>
                </a:lnTo>
                <a:lnTo>
                  <a:pt x="93979" y="425450"/>
                </a:lnTo>
                <a:lnTo>
                  <a:pt x="100329" y="388620"/>
                </a:lnTo>
                <a:lnTo>
                  <a:pt x="115569" y="334010"/>
                </a:lnTo>
                <a:lnTo>
                  <a:pt x="142239" y="269240"/>
                </a:lnTo>
                <a:lnTo>
                  <a:pt x="175259" y="212090"/>
                </a:lnTo>
                <a:lnTo>
                  <a:pt x="220979" y="160020"/>
                </a:lnTo>
                <a:lnTo>
                  <a:pt x="273049" y="118110"/>
                </a:lnTo>
                <a:lnTo>
                  <a:pt x="330199" y="81280"/>
                </a:lnTo>
                <a:lnTo>
                  <a:pt x="360679" y="69850"/>
                </a:lnTo>
                <a:lnTo>
                  <a:pt x="391159" y="57150"/>
                </a:lnTo>
                <a:lnTo>
                  <a:pt x="425449" y="48260"/>
                </a:lnTo>
                <a:lnTo>
                  <a:pt x="610869" y="8890"/>
                </a:lnTo>
                <a:lnTo>
                  <a:pt x="646429" y="0"/>
                </a:lnTo>
                <a:lnTo>
                  <a:pt x="646429" y="22479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1823720" y="4768850"/>
            <a:ext cx="514350" cy="589280"/>
          </a:xfrm>
          <a:custGeom>
            <a:avLst/>
            <a:gdLst/>
            <a:ahLst/>
            <a:cxnLst/>
            <a:rect l="l" t="t" r="r" b="b"/>
            <a:pathLst>
              <a:path w="514350" h="589279">
                <a:moveTo>
                  <a:pt x="374650" y="312420"/>
                </a:moveTo>
                <a:lnTo>
                  <a:pt x="514350" y="589280"/>
                </a:lnTo>
                <a:lnTo>
                  <a:pt x="152400" y="585469"/>
                </a:lnTo>
                <a:lnTo>
                  <a:pt x="152400" y="379730"/>
                </a:lnTo>
                <a:lnTo>
                  <a:pt x="328930" y="334009"/>
                </a:lnTo>
                <a:lnTo>
                  <a:pt x="368300" y="351790"/>
                </a:lnTo>
                <a:lnTo>
                  <a:pt x="377190" y="349250"/>
                </a:lnTo>
                <a:lnTo>
                  <a:pt x="368300" y="312420"/>
                </a:lnTo>
                <a:lnTo>
                  <a:pt x="374650" y="312420"/>
                </a:lnTo>
                <a:close/>
              </a:path>
              <a:path w="514350" h="589279">
                <a:moveTo>
                  <a:pt x="309880" y="190500"/>
                </a:moveTo>
                <a:lnTo>
                  <a:pt x="304800" y="194309"/>
                </a:lnTo>
                <a:lnTo>
                  <a:pt x="276860" y="227329"/>
                </a:lnTo>
                <a:lnTo>
                  <a:pt x="194310" y="251459"/>
                </a:lnTo>
                <a:lnTo>
                  <a:pt x="176530" y="255270"/>
                </a:lnTo>
                <a:lnTo>
                  <a:pt x="161290" y="260350"/>
                </a:lnTo>
                <a:lnTo>
                  <a:pt x="82550" y="279400"/>
                </a:lnTo>
                <a:lnTo>
                  <a:pt x="43180" y="266700"/>
                </a:lnTo>
                <a:lnTo>
                  <a:pt x="36830" y="266700"/>
                </a:lnTo>
                <a:lnTo>
                  <a:pt x="19050" y="212090"/>
                </a:lnTo>
                <a:lnTo>
                  <a:pt x="8890" y="184150"/>
                </a:lnTo>
                <a:lnTo>
                  <a:pt x="3810" y="157479"/>
                </a:lnTo>
                <a:lnTo>
                  <a:pt x="0" y="129540"/>
                </a:lnTo>
                <a:lnTo>
                  <a:pt x="0" y="99059"/>
                </a:lnTo>
                <a:lnTo>
                  <a:pt x="0" y="72390"/>
                </a:lnTo>
                <a:lnTo>
                  <a:pt x="6350" y="41909"/>
                </a:lnTo>
                <a:lnTo>
                  <a:pt x="12700" y="15240"/>
                </a:lnTo>
                <a:lnTo>
                  <a:pt x="170180" y="11429"/>
                </a:lnTo>
                <a:lnTo>
                  <a:pt x="200660" y="11429"/>
                </a:lnTo>
                <a:lnTo>
                  <a:pt x="231140" y="5079"/>
                </a:lnTo>
                <a:lnTo>
                  <a:pt x="259080" y="0"/>
                </a:lnTo>
                <a:lnTo>
                  <a:pt x="309880" y="19050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1377950" y="4762500"/>
            <a:ext cx="166370" cy="355600"/>
          </a:xfrm>
          <a:custGeom>
            <a:avLst/>
            <a:gdLst/>
            <a:ahLst/>
            <a:cxnLst/>
            <a:rect l="l" t="t" r="r" b="b"/>
            <a:pathLst>
              <a:path w="166369" h="355600">
                <a:moveTo>
                  <a:pt x="166369" y="255270"/>
                </a:moveTo>
                <a:lnTo>
                  <a:pt x="0" y="255270"/>
                </a:lnTo>
                <a:lnTo>
                  <a:pt x="0" y="0"/>
                </a:lnTo>
                <a:lnTo>
                  <a:pt x="166369" y="0"/>
                </a:lnTo>
                <a:lnTo>
                  <a:pt x="166369" y="255270"/>
                </a:lnTo>
                <a:close/>
              </a:path>
              <a:path w="166369" h="355600">
                <a:moveTo>
                  <a:pt x="166369" y="355600"/>
                </a:moveTo>
                <a:lnTo>
                  <a:pt x="0" y="355600"/>
                </a:lnTo>
                <a:lnTo>
                  <a:pt x="0" y="255270"/>
                </a:lnTo>
                <a:lnTo>
                  <a:pt x="166369" y="255270"/>
                </a:lnTo>
                <a:lnTo>
                  <a:pt x="166369" y="35560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g object 46"/>
          <p:cNvSpPr/>
          <p:nvPr/>
        </p:nvSpPr>
        <p:spPr>
          <a:xfrm>
            <a:off x="1377949" y="3288029"/>
            <a:ext cx="1242060" cy="1699260"/>
          </a:xfrm>
          <a:custGeom>
            <a:avLst/>
            <a:gdLst/>
            <a:ahLst/>
            <a:cxnLst/>
            <a:rect l="l" t="t" r="r" b="b"/>
            <a:pathLst>
              <a:path w="1242060" h="1699260">
                <a:moveTo>
                  <a:pt x="1242060" y="0"/>
                </a:moveTo>
                <a:lnTo>
                  <a:pt x="1242060" y="6350"/>
                </a:lnTo>
                <a:lnTo>
                  <a:pt x="1242060" y="45720"/>
                </a:lnTo>
                <a:lnTo>
                  <a:pt x="1242060" y="52070"/>
                </a:lnTo>
                <a:lnTo>
                  <a:pt x="980440" y="52070"/>
                </a:lnTo>
                <a:lnTo>
                  <a:pt x="986790" y="398780"/>
                </a:lnTo>
                <a:lnTo>
                  <a:pt x="986790" y="429260"/>
                </a:lnTo>
                <a:lnTo>
                  <a:pt x="999490" y="726440"/>
                </a:lnTo>
                <a:lnTo>
                  <a:pt x="999490" y="732790"/>
                </a:lnTo>
                <a:lnTo>
                  <a:pt x="543560" y="732790"/>
                </a:lnTo>
                <a:lnTo>
                  <a:pt x="543560" y="765810"/>
                </a:lnTo>
                <a:lnTo>
                  <a:pt x="515619" y="811530"/>
                </a:lnTo>
                <a:lnTo>
                  <a:pt x="469900" y="808990"/>
                </a:lnTo>
                <a:lnTo>
                  <a:pt x="325119" y="808990"/>
                </a:lnTo>
                <a:lnTo>
                  <a:pt x="148589" y="808990"/>
                </a:lnTo>
                <a:lnTo>
                  <a:pt x="148589" y="750570"/>
                </a:lnTo>
                <a:lnTo>
                  <a:pt x="133350" y="750570"/>
                </a:lnTo>
                <a:lnTo>
                  <a:pt x="129539" y="750570"/>
                </a:lnTo>
                <a:lnTo>
                  <a:pt x="133350" y="27940"/>
                </a:lnTo>
                <a:lnTo>
                  <a:pt x="133350" y="21590"/>
                </a:lnTo>
                <a:lnTo>
                  <a:pt x="935990" y="19050"/>
                </a:lnTo>
                <a:lnTo>
                  <a:pt x="935990" y="0"/>
                </a:lnTo>
                <a:lnTo>
                  <a:pt x="1242060" y="0"/>
                </a:lnTo>
                <a:close/>
              </a:path>
              <a:path w="1242060" h="1699260">
                <a:moveTo>
                  <a:pt x="999490" y="732790"/>
                </a:moveTo>
                <a:lnTo>
                  <a:pt x="999490" y="739140"/>
                </a:lnTo>
                <a:lnTo>
                  <a:pt x="995680" y="990600"/>
                </a:lnTo>
                <a:lnTo>
                  <a:pt x="995680" y="1027430"/>
                </a:lnTo>
                <a:lnTo>
                  <a:pt x="993140" y="1066800"/>
                </a:lnTo>
                <a:lnTo>
                  <a:pt x="990600" y="1103630"/>
                </a:lnTo>
                <a:lnTo>
                  <a:pt x="980440" y="1140460"/>
                </a:lnTo>
                <a:lnTo>
                  <a:pt x="971550" y="1173480"/>
                </a:lnTo>
                <a:lnTo>
                  <a:pt x="960119" y="1206500"/>
                </a:lnTo>
                <a:lnTo>
                  <a:pt x="951230" y="1234440"/>
                </a:lnTo>
                <a:lnTo>
                  <a:pt x="941069" y="1252220"/>
                </a:lnTo>
                <a:lnTo>
                  <a:pt x="932180" y="1273810"/>
                </a:lnTo>
                <a:lnTo>
                  <a:pt x="920750" y="1297940"/>
                </a:lnTo>
                <a:lnTo>
                  <a:pt x="908050" y="1322070"/>
                </a:lnTo>
                <a:lnTo>
                  <a:pt x="892810" y="1343660"/>
                </a:lnTo>
                <a:lnTo>
                  <a:pt x="877569" y="1365250"/>
                </a:lnTo>
                <a:lnTo>
                  <a:pt x="835660" y="1407160"/>
                </a:lnTo>
                <a:lnTo>
                  <a:pt x="789939" y="1440180"/>
                </a:lnTo>
                <a:lnTo>
                  <a:pt x="762000" y="1455420"/>
                </a:lnTo>
                <a:lnTo>
                  <a:pt x="814069" y="1656080"/>
                </a:lnTo>
                <a:lnTo>
                  <a:pt x="810260" y="1656080"/>
                </a:lnTo>
                <a:lnTo>
                  <a:pt x="816610" y="1675130"/>
                </a:lnTo>
                <a:lnTo>
                  <a:pt x="820419" y="1684020"/>
                </a:lnTo>
                <a:lnTo>
                  <a:pt x="765810" y="1699260"/>
                </a:lnTo>
                <a:lnTo>
                  <a:pt x="762000" y="1690370"/>
                </a:lnTo>
                <a:lnTo>
                  <a:pt x="759460" y="1671320"/>
                </a:lnTo>
                <a:lnTo>
                  <a:pt x="755650" y="1671320"/>
                </a:lnTo>
                <a:lnTo>
                  <a:pt x="704850" y="1480820"/>
                </a:lnTo>
                <a:lnTo>
                  <a:pt x="676910" y="1485900"/>
                </a:lnTo>
                <a:lnTo>
                  <a:pt x="646430" y="1492250"/>
                </a:lnTo>
                <a:lnTo>
                  <a:pt x="615950" y="1492250"/>
                </a:lnTo>
                <a:lnTo>
                  <a:pt x="458469" y="1496060"/>
                </a:lnTo>
                <a:lnTo>
                  <a:pt x="449580" y="1492250"/>
                </a:lnTo>
                <a:lnTo>
                  <a:pt x="427989" y="1483360"/>
                </a:lnTo>
                <a:lnTo>
                  <a:pt x="445769" y="1400810"/>
                </a:lnTo>
                <a:lnTo>
                  <a:pt x="445769" y="1319530"/>
                </a:lnTo>
                <a:lnTo>
                  <a:pt x="306069" y="1322070"/>
                </a:lnTo>
                <a:lnTo>
                  <a:pt x="306069" y="1470660"/>
                </a:lnTo>
                <a:lnTo>
                  <a:pt x="166369" y="1474470"/>
                </a:lnTo>
                <a:lnTo>
                  <a:pt x="0" y="1474470"/>
                </a:lnTo>
                <a:lnTo>
                  <a:pt x="0" y="1395730"/>
                </a:lnTo>
                <a:lnTo>
                  <a:pt x="0" y="1370330"/>
                </a:lnTo>
                <a:lnTo>
                  <a:pt x="0" y="750570"/>
                </a:lnTo>
                <a:lnTo>
                  <a:pt x="129539" y="750570"/>
                </a:lnTo>
                <a:lnTo>
                  <a:pt x="133350" y="750570"/>
                </a:lnTo>
                <a:lnTo>
                  <a:pt x="148589" y="750570"/>
                </a:lnTo>
                <a:lnTo>
                  <a:pt x="148589" y="808990"/>
                </a:lnTo>
                <a:lnTo>
                  <a:pt x="325119" y="808990"/>
                </a:lnTo>
                <a:lnTo>
                  <a:pt x="325119" y="905510"/>
                </a:lnTo>
                <a:lnTo>
                  <a:pt x="473710" y="905510"/>
                </a:lnTo>
                <a:lnTo>
                  <a:pt x="469900" y="808990"/>
                </a:lnTo>
                <a:lnTo>
                  <a:pt x="515619" y="811530"/>
                </a:lnTo>
                <a:lnTo>
                  <a:pt x="543560" y="765810"/>
                </a:lnTo>
                <a:lnTo>
                  <a:pt x="543560" y="732790"/>
                </a:lnTo>
                <a:lnTo>
                  <a:pt x="999490" y="732790"/>
                </a:lnTo>
                <a:close/>
              </a:path>
              <a:path w="1242060" h="1699260">
                <a:moveTo>
                  <a:pt x="469900" y="808990"/>
                </a:moveTo>
                <a:lnTo>
                  <a:pt x="473710" y="905510"/>
                </a:lnTo>
                <a:lnTo>
                  <a:pt x="325119" y="905510"/>
                </a:lnTo>
                <a:lnTo>
                  <a:pt x="325119" y="808990"/>
                </a:lnTo>
                <a:lnTo>
                  <a:pt x="469900" y="808990"/>
                </a:lnTo>
                <a:close/>
              </a:path>
              <a:path w="1242060" h="1699260">
                <a:moveTo>
                  <a:pt x="1169670" y="1315720"/>
                </a:moveTo>
                <a:lnTo>
                  <a:pt x="941069" y="1252220"/>
                </a:lnTo>
                <a:lnTo>
                  <a:pt x="951230" y="1234440"/>
                </a:lnTo>
                <a:lnTo>
                  <a:pt x="960119" y="1206500"/>
                </a:lnTo>
                <a:lnTo>
                  <a:pt x="971550" y="1173480"/>
                </a:lnTo>
                <a:lnTo>
                  <a:pt x="980440" y="1140460"/>
                </a:lnTo>
                <a:lnTo>
                  <a:pt x="990600" y="1103630"/>
                </a:lnTo>
                <a:lnTo>
                  <a:pt x="993140" y="1066800"/>
                </a:lnTo>
                <a:lnTo>
                  <a:pt x="1211580" y="1064260"/>
                </a:lnTo>
                <a:lnTo>
                  <a:pt x="1200150" y="1149350"/>
                </a:lnTo>
                <a:lnTo>
                  <a:pt x="1187450" y="1230630"/>
                </a:lnTo>
                <a:lnTo>
                  <a:pt x="1169670" y="131572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7" name="bg object 47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680444" y="4603984"/>
            <a:ext cx="150660" cy="179870"/>
          </a:xfrm>
          <a:prstGeom prst="rect">
            <a:avLst/>
          </a:prstGeom>
        </p:spPr>
      </p:pic>
      <p:sp>
        <p:nvSpPr>
          <p:cNvPr id="48" name="bg object 48"/>
          <p:cNvSpPr/>
          <p:nvPr/>
        </p:nvSpPr>
        <p:spPr>
          <a:xfrm>
            <a:off x="2139950" y="3340099"/>
            <a:ext cx="508000" cy="1619250"/>
          </a:xfrm>
          <a:custGeom>
            <a:avLst/>
            <a:gdLst/>
            <a:ahLst/>
            <a:cxnLst/>
            <a:rect l="l" t="t" r="r" b="b"/>
            <a:pathLst>
              <a:path w="508000" h="1619250">
                <a:moveTo>
                  <a:pt x="480059" y="0"/>
                </a:moveTo>
                <a:lnTo>
                  <a:pt x="508000" y="36830"/>
                </a:lnTo>
                <a:lnTo>
                  <a:pt x="508000" y="191770"/>
                </a:lnTo>
                <a:lnTo>
                  <a:pt x="508000" y="273050"/>
                </a:lnTo>
                <a:lnTo>
                  <a:pt x="504190" y="355600"/>
                </a:lnTo>
                <a:lnTo>
                  <a:pt x="361950" y="353059"/>
                </a:lnTo>
                <a:lnTo>
                  <a:pt x="224790" y="346709"/>
                </a:lnTo>
                <a:lnTo>
                  <a:pt x="218440" y="0"/>
                </a:lnTo>
                <a:lnTo>
                  <a:pt x="480059" y="0"/>
                </a:lnTo>
                <a:close/>
              </a:path>
              <a:path w="508000" h="1619250">
                <a:moveTo>
                  <a:pt x="407669" y="1263650"/>
                </a:moveTo>
                <a:lnTo>
                  <a:pt x="392430" y="1333500"/>
                </a:lnTo>
                <a:lnTo>
                  <a:pt x="364490" y="1400810"/>
                </a:lnTo>
                <a:lnTo>
                  <a:pt x="325119" y="1461770"/>
                </a:lnTo>
                <a:lnTo>
                  <a:pt x="300990" y="1488440"/>
                </a:lnTo>
                <a:lnTo>
                  <a:pt x="298450" y="1494790"/>
                </a:lnTo>
                <a:lnTo>
                  <a:pt x="115569" y="1313180"/>
                </a:lnTo>
                <a:lnTo>
                  <a:pt x="130809" y="1291590"/>
                </a:lnTo>
                <a:lnTo>
                  <a:pt x="146050" y="1270000"/>
                </a:lnTo>
                <a:lnTo>
                  <a:pt x="158750" y="1245870"/>
                </a:lnTo>
                <a:lnTo>
                  <a:pt x="170180" y="1221740"/>
                </a:lnTo>
                <a:lnTo>
                  <a:pt x="179069" y="1200150"/>
                </a:lnTo>
                <a:lnTo>
                  <a:pt x="407669" y="1263650"/>
                </a:lnTo>
                <a:close/>
              </a:path>
              <a:path w="508000" h="1619250">
                <a:moveTo>
                  <a:pt x="298450" y="1494790"/>
                </a:moveTo>
                <a:lnTo>
                  <a:pt x="292100" y="1498600"/>
                </a:lnTo>
                <a:lnTo>
                  <a:pt x="255269" y="1516380"/>
                </a:lnTo>
                <a:lnTo>
                  <a:pt x="248919" y="1522730"/>
                </a:lnTo>
                <a:lnTo>
                  <a:pt x="200659" y="1558290"/>
                </a:lnTo>
                <a:lnTo>
                  <a:pt x="189230" y="1564640"/>
                </a:lnTo>
                <a:lnTo>
                  <a:pt x="173990" y="1579880"/>
                </a:lnTo>
                <a:lnTo>
                  <a:pt x="158750" y="1592580"/>
                </a:lnTo>
                <a:lnTo>
                  <a:pt x="152400" y="1598930"/>
                </a:lnTo>
                <a:lnTo>
                  <a:pt x="146050" y="1601470"/>
                </a:lnTo>
                <a:lnTo>
                  <a:pt x="121919" y="1610360"/>
                </a:lnTo>
                <a:lnTo>
                  <a:pt x="100330" y="1619250"/>
                </a:lnTo>
                <a:lnTo>
                  <a:pt x="58419" y="1601470"/>
                </a:lnTo>
                <a:lnTo>
                  <a:pt x="52069" y="1604010"/>
                </a:lnTo>
                <a:lnTo>
                  <a:pt x="0" y="1403350"/>
                </a:lnTo>
                <a:lnTo>
                  <a:pt x="27939" y="1388110"/>
                </a:lnTo>
                <a:lnTo>
                  <a:pt x="52069" y="1372870"/>
                </a:lnTo>
                <a:lnTo>
                  <a:pt x="73660" y="1355090"/>
                </a:lnTo>
                <a:lnTo>
                  <a:pt x="93980" y="1337310"/>
                </a:lnTo>
                <a:lnTo>
                  <a:pt x="115569" y="1313180"/>
                </a:lnTo>
                <a:lnTo>
                  <a:pt x="298450" y="149479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9" name="bg object 49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738864" y="5145004"/>
            <a:ext cx="240830" cy="212890"/>
          </a:xfrm>
          <a:prstGeom prst="rect">
            <a:avLst/>
          </a:prstGeom>
        </p:spPr>
      </p:pic>
      <p:sp>
        <p:nvSpPr>
          <p:cNvPr id="50" name="bg object 50"/>
          <p:cNvSpPr/>
          <p:nvPr/>
        </p:nvSpPr>
        <p:spPr>
          <a:xfrm>
            <a:off x="2198370" y="4850129"/>
            <a:ext cx="400050" cy="508000"/>
          </a:xfrm>
          <a:custGeom>
            <a:avLst/>
            <a:gdLst/>
            <a:ahLst/>
            <a:cxnLst/>
            <a:rect l="l" t="t" r="r" b="b"/>
            <a:pathLst>
              <a:path w="400050" h="508000">
                <a:moveTo>
                  <a:pt x="139700" y="508000"/>
                </a:moveTo>
                <a:lnTo>
                  <a:pt x="0" y="231140"/>
                </a:lnTo>
                <a:lnTo>
                  <a:pt x="24130" y="224790"/>
                </a:lnTo>
                <a:lnTo>
                  <a:pt x="33019" y="261620"/>
                </a:lnTo>
                <a:lnTo>
                  <a:pt x="41910" y="259080"/>
                </a:lnTo>
                <a:lnTo>
                  <a:pt x="69850" y="222250"/>
                </a:lnTo>
                <a:lnTo>
                  <a:pt x="102870" y="213360"/>
                </a:lnTo>
                <a:lnTo>
                  <a:pt x="135890" y="200660"/>
                </a:lnTo>
                <a:lnTo>
                  <a:pt x="170180" y="185420"/>
                </a:lnTo>
                <a:lnTo>
                  <a:pt x="200660" y="170180"/>
                </a:lnTo>
                <a:lnTo>
                  <a:pt x="229870" y="152400"/>
                </a:lnTo>
                <a:lnTo>
                  <a:pt x="236220" y="148590"/>
                </a:lnTo>
                <a:lnTo>
                  <a:pt x="245110" y="146050"/>
                </a:lnTo>
                <a:lnTo>
                  <a:pt x="279400" y="130810"/>
                </a:lnTo>
                <a:lnTo>
                  <a:pt x="288290" y="128270"/>
                </a:lnTo>
                <a:lnTo>
                  <a:pt x="297180" y="121920"/>
                </a:lnTo>
                <a:lnTo>
                  <a:pt x="321310" y="100330"/>
                </a:lnTo>
                <a:lnTo>
                  <a:pt x="342900" y="76200"/>
                </a:lnTo>
                <a:lnTo>
                  <a:pt x="351790" y="69850"/>
                </a:lnTo>
                <a:lnTo>
                  <a:pt x="358140" y="58420"/>
                </a:lnTo>
                <a:lnTo>
                  <a:pt x="364490" y="45720"/>
                </a:lnTo>
                <a:lnTo>
                  <a:pt x="367030" y="43180"/>
                </a:lnTo>
                <a:lnTo>
                  <a:pt x="382270" y="24130"/>
                </a:lnTo>
                <a:lnTo>
                  <a:pt x="400050" y="0"/>
                </a:lnTo>
                <a:lnTo>
                  <a:pt x="386080" y="33020"/>
                </a:lnTo>
                <a:lnTo>
                  <a:pt x="327660" y="176530"/>
                </a:lnTo>
                <a:lnTo>
                  <a:pt x="215900" y="443230"/>
                </a:lnTo>
                <a:lnTo>
                  <a:pt x="175260" y="504190"/>
                </a:lnTo>
                <a:lnTo>
                  <a:pt x="163830" y="504190"/>
                </a:lnTo>
                <a:lnTo>
                  <a:pt x="139700" y="50800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5881370" y="4199890"/>
            <a:ext cx="151130" cy="118110"/>
          </a:xfrm>
          <a:custGeom>
            <a:avLst/>
            <a:gdLst/>
            <a:ahLst/>
            <a:cxnLst/>
            <a:rect l="l" t="t" r="r" b="b"/>
            <a:pathLst>
              <a:path w="151129" h="118110">
                <a:moveTo>
                  <a:pt x="151130" y="0"/>
                </a:moveTo>
                <a:lnTo>
                  <a:pt x="151130" y="118110"/>
                </a:lnTo>
                <a:lnTo>
                  <a:pt x="142240" y="118110"/>
                </a:lnTo>
                <a:lnTo>
                  <a:pt x="0" y="115570"/>
                </a:lnTo>
                <a:lnTo>
                  <a:pt x="0" y="0"/>
                </a:lnTo>
                <a:lnTo>
                  <a:pt x="151130" y="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g object 52"/>
          <p:cNvSpPr/>
          <p:nvPr/>
        </p:nvSpPr>
        <p:spPr>
          <a:xfrm>
            <a:off x="3027679" y="2379979"/>
            <a:ext cx="731520" cy="1497330"/>
          </a:xfrm>
          <a:custGeom>
            <a:avLst/>
            <a:gdLst/>
            <a:ahLst/>
            <a:cxnLst/>
            <a:rect l="l" t="t" r="r" b="b"/>
            <a:pathLst>
              <a:path w="731520" h="1497329">
                <a:moveTo>
                  <a:pt x="300989" y="735330"/>
                </a:moveTo>
                <a:lnTo>
                  <a:pt x="300989" y="774700"/>
                </a:lnTo>
                <a:lnTo>
                  <a:pt x="300989" y="807720"/>
                </a:lnTo>
                <a:lnTo>
                  <a:pt x="294639" y="1479550"/>
                </a:lnTo>
                <a:lnTo>
                  <a:pt x="279399" y="1479550"/>
                </a:lnTo>
                <a:lnTo>
                  <a:pt x="240029" y="1479550"/>
                </a:lnTo>
                <a:lnTo>
                  <a:pt x="222249" y="1479550"/>
                </a:lnTo>
                <a:lnTo>
                  <a:pt x="207009" y="1479550"/>
                </a:lnTo>
                <a:lnTo>
                  <a:pt x="194309" y="1477010"/>
                </a:lnTo>
                <a:lnTo>
                  <a:pt x="137159" y="1461770"/>
                </a:lnTo>
                <a:lnTo>
                  <a:pt x="126999" y="1461770"/>
                </a:lnTo>
                <a:lnTo>
                  <a:pt x="118109" y="1461770"/>
                </a:lnTo>
                <a:lnTo>
                  <a:pt x="109219" y="1461770"/>
                </a:lnTo>
                <a:lnTo>
                  <a:pt x="100329" y="1464310"/>
                </a:lnTo>
                <a:lnTo>
                  <a:pt x="91439" y="1470660"/>
                </a:lnTo>
                <a:lnTo>
                  <a:pt x="85089" y="1477010"/>
                </a:lnTo>
                <a:lnTo>
                  <a:pt x="78739" y="1482090"/>
                </a:lnTo>
                <a:lnTo>
                  <a:pt x="72389" y="1488440"/>
                </a:lnTo>
                <a:lnTo>
                  <a:pt x="69849" y="1497330"/>
                </a:lnTo>
                <a:lnTo>
                  <a:pt x="39369" y="1485900"/>
                </a:lnTo>
                <a:lnTo>
                  <a:pt x="45719" y="731520"/>
                </a:lnTo>
                <a:lnTo>
                  <a:pt x="300989" y="735330"/>
                </a:lnTo>
                <a:close/>
              </a:path>
              <a:path w="731520" h="1497329">
                <a:moveTo>
                  <a:pt x="731519" y="0"/>
                </a:moveTo>
                <a:lnTo>
                  <a:pt x="726440" y="735330"/>
                </a:lnTo>
                <a:lnTo>
                  <a:pt x="689610" y="735330"/>
                </a:lnTo>
                <a:lnTo>
                  <a:pt x="497839" y="735330"/>
                </a:lnTo>
                <a:lnTo>
                  <a:pt x="300989" y="735330"/>
                </a:lnTo>
                <a:lnTo>
                  <a:pt x="45719" y="731520"/>
                </a:lnTo>
                <a:lnTo>
                  <a:pt x="0" y="731520"/>
                </a:lnTo>
                <a:lnTo>
                  <a:pt x="6350" y="26670"/>
                </a:lnTo>
                <a:lnTo>
                  <a:pt x="91439" y="26670"/>
                </a:lnTo>
                <a:lnTo>
                  <a:pt x="170179" y="0"/>
                </a:lnTo>
                <a:lnTo>
                  <a:pt x="176529" y="0"/>
                </a:lnTo>
                <a:lnTo>
                  <a:pt x="731519" y="0"/>
                </a:lnTo>
                <a:close/>
              </a:path>
              <a:path w="731520" h="1497329">
                <a:moveTo>
                  <a:pt x="689610" y="735330"/>
                </a:moveTo>
                <a:lnTo>
                  <a:pt x="687069" y="947420"/>
                </a:lnTo>
                <a:lnTo>
                  <a:pt x="687069" y="966470"/>
                </a:lnTo>
                <a:lnTo>
                  <a:pt x="687069" y="1002030"/>
                </a:lnTo>
                <a:lnTo>
                  <a:pt x="687069" y="1139190"/>
                </a:lnTo>
                <a:lnTo>
                  <a:pt x="687069" y="1287780"/>
                </a:lnTo>
                <a:lnTo>
                  <a:pt x="683260" y="1482090"/>
                </a:lnTo>
                <a:lnTo>
                  <a:pt x="516889" y="1482090"/>
                </a:lnTo>
                <a:lnTo>
                  <a:pt x="491489" y="1482090"/>
                </a:lnTo>
                <a:lnTo>
                  <a:pt x="497839" y="772160"/>
                </a:lnTo>
                <a:lnTo>
                  <a:pt x="497839" y="735330"/>
                </a:lnTo>
                <a:lnTo>
                  <a:pt x="689610" y="73533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g object 53"/>
          <p:cNvSpPr/>
          <p:nvPr/>
        </p:nvSpPr>
        <p:spPr>
          <a:xfrm>
            <a:off x="4160520" y="3117850"/>
            <a:ext cx="325120" cy="228600"/>
          </a:xfrm>
          <a:custGeom>
            <a:avLst/>
            <a:gdLst/>
            <a:ahLst/>
            <a:cxnLst/>
            <a:rect l="l" t="t" r="r" b="b"/>
            <a:pathLst>
              <a:path w="325120" h="228600">
                <a:moveTo>
                  <a:pt x="325119" y="3809"/>
                </a:moveTo>
                <a:lnTo>
                  <a:pt x="322579" y="228600"/>
                </a:lnTo>
                <a:lnTo>
                  <a:pt x="95249" y="228600"/>
                </a:lnTo>
                <a:lnTo>
                  <a:pt x="0" y="228600"/>
                </a:lnTo>
                <a:lnTo>
                  <a:pt x="3809" y="185419"/>
                </a:lnTo>
                <a:lnTo>
                  <a:pt x="3809" y="0"/>
                </a:lnTo>
                <a:lnTo>
                  <a:pt x="325119" y="3809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4" name="bg object 54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3711175" y="3515595"/>
            <a:ext cx="164630" cy="159550"/>
          </a:xfrm>
          <a:prstGeom prst="rect">
            <a:avLst/>
          </a:prstGeom>
        </p:spPr>
      </p:pic>
      <p:sp>
        <p:nvSpPr>
          <p:cNvPr id="55" name="bg object 55"/>
          <p:cNvSpPr/>
          <p:nvPr/>
        </p:nvSpPr>
        <p:spPr>
          <a:xfrm>
            <a:off x="5294629" y="3926840"/>
            <a:ext cx="737870" cy="543560"/>
          </a:xfrm>
          <a:custGeom>
            <a:avLst/>
            <a:gdLst/>
            <a:ahLst/>
            <a:cxnLst/>
            <a:rect l="l" t="t" r="r" b="b"/>
            <a:pathLst>
              <a:path w="737870" h="543560">
                <a:moveTo>
                  <a:pt x="737869" y="2540"/>
                </a:moveTo>
                <a:lnTo>
                  <a:pt x="737869" y="273050"/>
                </a:lnTo>
                <a:lnTo>
                  <a:pt x="586739" y="273050"/>
                </a:lnTo>
                <a:lnTo>
                  <a:pt x="586739" y="388620"/>
                </a:lnTo>
                <a:lnTo>
                  <a:pt x="370839" y="388620"/>
                </a:lnTo>
                <a:lnTo>
                  <a:pt x="0" y="388620"/>
                </a:lnTo>
                <a:lnTo>
                  <a:pt x="0" y="78740"/>
                </a:lnTo>
                <a:lnTo>
                  <a:pt x="2539" y="0"/>
                </a:lnTo>
                <a:lnTo>
                  <a:pt x="737869" y="2540"/>
                </a:lnTo>
                <a:close/>
              </a:path>
              <a:path w="737870" h="543560">
                <a:moveTo>
                  <a:pt x="728979" y="391160"/>
                </a:moveTo>
                <a:lnTo>
                  <a:pt x="726439" y="543560"/>
                </a:lnTo>
                <a:lnTo>
                  <a:pt x="370839" y="543560"/>
                </a:lnTo>
                <a:lnTo>
                  <a:pt x="370839" y="388620"/>
                </a:lnTo>
                <a:lnTo>
                  <a:pt x="586739" y="388620"/>
                </a:lnTo>
                <a:lnTo>
                  <a:pt x="728979" y="39116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g object 56"/>
          <p:cNvSpPr/>
          <p:nvPr/>
        </p:nvSpPr>
        <p:spPr>
          <a:xfrm>
            <a:off x="3495040" y="3938270"/>
            <a:ext cx="255270" cy="250190"/>
          </a:xfrm>
          <a:custGeom>
            <a:avLst/>
            <a:gdLst/>
            <a:ahLst/>
            <a:cxnLst/>
            <a:rect l="l" t="t" r="r" b="b"/>
            <a:pathLst>
              <a:path w="255270" h="250189">
                <a:moveTo>
                  <a:pt x="255270" y="3809"/>
                </a:moveTo>
                <a:lnTo>
                  <a:pt x="252730" y="250189"/>
                </a:lnTo>
                <a:lnTo>
                  <a:pt x="49530" y="246379"/>
                </a:lnTo>
                <a:lnTo>
                  <a:pt x="15240" y="246379"/>
                </a:lnTo>
                <a:lnTo>
                  <a:pt x="10160" y="209549"/>
                </a:lnTo>
                <a:lnTo>
                  <a:pt x="3810" y="176529"/>
                </a:lnTo>
                <a:lnTo>
                  <a:pt x="0" y="143509"/>
                </a:lnTo>
                <a:lnTo>
                  <a:pt x="0" y="106679"/>
                </a:lnTo>
                <a:lnTo>
                  <a:pt x="0" y="88899"/>
                </a:lnTo>
                <a:lnTo>
                  <a:pt x="0" y="0"/>
                </a:lnTo>
                <a:lnTo>
                  <a:pt x="255270" y="3809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g object 57"/>
          <p:cNvSpPr/>
          <p:nvPr/>
        </p:nvSpPr>
        <p:spPr>
          <a:xfrm>
            <a:off x="3710940" y="3667759"/>
            <a:ext cx="161290" cy="194310"/>
          </a:xfrm>
          <a:custGeom>
            <a:avLst/>
            <a:gdLst/>
            <a:ahLst/>
            <a:cxnLst/>
            <a:rect l="l" t="t" r="r" b="b"/>
            <a:pathLst>
              <a:path w="161289" h="194310">
                <a:moveTo>
                  <a:pt x="161290" y="3809"/>
                </a:moveTo>
                <a:lnTo>
                  <a:pt x="158750" y="194309"/>
                </a:lnTo>
                <a:lnTo>
                  <a:pt x="0" y="194309"/>
                </a:lnTo>
                <a:lnTo>
                  <a:pt x="3810" y="0"/>
                </a:lnTo>
                <a:lnTo>
                  <a:pt x="128270" y="3809"/>
                </a:lnTo>
                <a:lnTo>
                  <a:pt x="161290" y="3809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g object 58"/>
          <p:cNvSpPr/>
          <p:nvPr/>
        </p:nvSpPr>
        <p:spPr>
          <a:xfrm>
            <a:off x="3322320" y="3115310"/>
            <a:ext cx="203200" cy="746760"/>
          </a:xfrm>
          <a:custGeom>
            <a:avLst/>
            <a:gdLst/>
            <a:ahLst/>
            <a:cxnLst/>
            <a:rect l="l" t="t" r="r" b="b"/>
            <a:pathLst>
              <a:path w="203200" h="746760">
                <a:moveTo>
                  <a:pt x="203199" y="0"/>
                </a:moveTo>
                <a:lnTo>
                  <a:pt x="203199" y="36830"/>
                </a:lnTo>
                <a:lnTo>
                  <a:pt x="196849" y="746760"/>
                </a:lnTo>
                <a:lnTo>
                  <a:pt x="176529" y="746760"/>
                </a:lnTo>
                <a:lnTo>
                  <a:pt x="0" y="744220"/>
                </a:lnTo>
                <a:lnTo>
                  <a:pt x="6349" y="72390"/>
                </a:lnTo>
                <a:lnTo>
                  <a:pt x="6349" y="39370"/>
                </a:lnTo>
                <a:lnTo>
                  <a:pt x="6349" y="0"/>
                </a:lnTo>
                <a:lnTo>
                  <a:pt x="203199" y="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9" name="bg object 59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3920725" y="3114275"/>
            <a:ext cx="247180" cy="235750"/>
          </a:xfrm>
          <a:prstGeom prst="rect">
            <a:avLst/>
          </a:prstGeom>
        </p:spPr>
      </p:pic>
      <p:sp>
        <p:nvSpPr>
          <p:cNvPr id="60" name="bg object 60"/>
          <p:cNvSpPr/>
          <p:nvPr/>
        </p:nvSpPr>
        <p:spPr>
          <a:xfrm>
            <a:off x="3714750" y="3327400"/>
            <a:ext cx="157480" cy="191770"/>
          </a:xfrm>
          <a:custGeom>
            <a:avLst/>
            <a:gdLst/>
            <a:ahLst/>
            <a:cxnLst/>
            <a:rect l="l" t="t" r="r" b="b"/>
            <a:pathLst>
              <a:path w="157479" h="191770">
                <a:moveTo>
                  <a:pt x="157480" y="15240"/>
                </a:moveTo>
                <a:lnTo>
                  <a:pt x="157480" y="191769"/>
                </a:lnTo>
                <a:lnTo>
                  <a:pt x="124460" y="191769"/>
                </a:lnTo>
                <a:lnTo>
                  <a:pt x="0" y="191769"/>
                </a:lnTo>
                <a:lnTo>
                  <a:pt x="0" y="54609"/>
                </a:lnTo>
                <a:lnTo>
                  <a:pt x="0" y="19050"/>
                </a:lnTo>
                <a:lnTo>
                  <a:pt x="0" y="0"/>
                </a:lnTo>
                <a:lnTo>
                  <a:pt x="120650" y="3809"/>
                </a:lnTo>
                <a:lnTo>
                  <a:pt x="157480" y="3809"/>
                </a:lnTo>
                <a:lnTo>
                  <a:pt x="157480" y="1524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g object 61"/>
          <p:cNvSpPr/>
          <p:nvPr/>
        </p:nvSpPr>
        <p:spPr>
          <a:xfrm>
            <a:off x="2268220" y="5600700"/>
            <a:ext cx="379730" cy="635000"/>
          </a:xfrm>
          <a:custGeom>
            <a:avLst/>
            <a:gdLst/>
            <a:ahLst/>
            <a:cxnLst/>
            <a:rect l="l" t="t" r="r" b="b"/>
            <a:pathLst>
              <a:path w="379730" h="635000">
                <a:moveTo>
                  <a:pt x="379730" y="635000"/>
                </a:moveTo>
                <a:lnTo>
                  <a:pt x="5080" y="635000"/>
                </a:lnTo>
                <a:lnTo>
                  <a:pt x="2540" y="334009"/>
                </a:lnTo>
                <a:lnTo>
                  <a:pt x="2540" y="318769"/>
                </a:lnTo>
                <a:lnTo>
                  <a:pt x="2540" y="240030"/>
                </a:lnTo>
                <a:lnTo>
                  <a:pt x="0" y="0"/>
                </a:lnTo>
                <a:lnTo>
                  <a:pt x="69850" y="12700"/>
                </a:lnTo>
                <a:lnTo>
                  <a:pt x="115570" y="43180"/>
                </a:lnTo>
                <a:lnTo>
                  <a:pt x="172720" y="143509"/>
                </a:lnTo>
                <a:lnTo>
                  <a:pt x="179070" y="154940"/>
                </a:lnTo>
                <a:lnTo>
                  <a:pt x="227330" y="243840"/>
                </a:lnTo>
                <a:lnTo>
                  <a:pt x="279400" y="337819"/>
                </a:lnTo>
                <a:lnTo>
                  <a:pt x="327660" y="473710"/>
                </a:lnTo>
                <a:lnTo>
                  <a:pt x="345440" y="525780"/>
                </a:lnTo>
                <a:lnTo>
                  <a:pt x="364490" y="577850"/>
                </a:lnTo>
                <a:lnTo>
                  <a:pt x="375920" y="628650"/>
                </a:lnTo>
                <a:lnTo>
                  <a:pt x="379730" y="63500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g object 62"/>
          <p:cNvSpPr/>
          <p:nvPr/>
        </p:nvSpPr>
        <p:spPr>
          <a:xfrm>
            <a:off x="2493010" y="3693159"/>
            <a:ext cx="151130" cy="330200"/>
          </a:xfrm>
          <a:custGeom>
            <a:avLst/>
            <a:gdLst/>
            <a:ahLst/>
            <a:cxnLst/>
            <a:rect l="l" t="t" r="r" b="b"/>
            <a:pathLst>
              <a:path w="151130" h="330200">
                <a:moveTo>
                  <a:pt x="151129" y="2539"/>
                </a:moveTo>
                <a:lnTo>
                  <a:pt x="151129" y="8889"/>
                </a:lnTo>
                <a:lnTo>
                  <a:pt x="148589" y="69849"/>
                </a:lnTo>
                <a:lnTo>
                  <a:pt x="142239" y="129539"/>
                </a:lnTo>
                <a:lnTo>
                  <a:pt x="133349" y="260349"/>
                </a:lnTo>
                <a:lnTo>
                  <a:pt x="105409" y="290829"/>
                </a:lnTo>
                <a:lnTo>
                  <a:pt x="105409" y="303529"/>
                </a:lnTo>
                <a:lnTo>
                  <a:pt x="130809" y="299719"/>
                </a:lnTo>
                <a:lnTo>
                  <a:pt x="126999" y="330199"/>
                </a:lnTo>
                <a:lnTo>
                  <a:pt x="6349" y="330199"/>
                </a:lnTo>
                <a:lnTo>
                  <a:pt x="6349" y="181609"/>
                </a:lnTo>
                <a:lnTo>
                  <a:pt x="0" y="181609"/>
                </a:lnTo>
                <a:lnTo>
                  <a:pt x="0" y="129539"/>
                </a:lnTo>
                <a:lnTo>
                  <a:pt x="8889" y="0"/>
                </a:lnTo>
                <a:lnTo>
                  <a:pt x="151129" y="2539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3" name="bg object 63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3711175" y="3111734"/>
            <a:ext cx="219240" cy="234480"/>
          </a:xfrm>
          <a:prstGeom prst="rect">
            <a:avLst/>
          </a:prstGeom>
        </p:spPr>
      </p:pic>
      <p:sp>
        <p:nvSpPr>
          <p:cNvPr id="64" name="bg object 64"/>
          <p:cNvSpPr/>
          <p:nvPr/>
        </p:nvSpPr>
        <p:spPr>
          <a:xfrm>
            <a:off x="457200" y="685800"/>
            <a:ext cx="2269490" cy="1620520"/>
          </a:xfrm>
          <a:custGeom>
            <a:avLst/>
            <a:gdLst/>
            <a:ahLst/>
            <a:cxnLst/>
            <a:rect l="l" t="t" r="r" b="b"/>
            <a:pathLst>
              <a:path w="2269490" h="1620520">
                <a:moveTo>
                  <a:pt x="2102485" y="0"/>
                </a:moveTo>
                <a:lnTo>
                  <a:pt x="2132329" y="46989"/>
                </a:lnTo>
                <a:lnTo>
                  <a:pt x="2160269" y="92709"/>
                </a:lnTo>
                <a:lnTo>
                  <a:pt x="2181859" y="138429"/>
                </a:lnTo>
                <a:lnTo>
                  <a:pt x="2202179" y="186689"/>
                </a:lnTo>
                <a:lnTo>
                  <a:pt x="2221229" y="234949"/>
                </a:lnTo>
                <a:lnTo>
                  <a:pt x="2236469" y="284479"/>
                </a:lnTo>
                <a:lnTo>
                  <a:pt x="2247899" y="332739"/>
                </a:lnTo>
                <a:lnTo>
                  <a:pt x="2256789" y="384809"/>
                </a:lnTo>
                <a:lnTo>
                  <a:pt x="2263139" y="435609"/>
                </a:lnTo>
                <a:lnTo>
                  <a:pt x="2269489" y="485139"/>
                </a:lnTo>
                <a:lnTo>
                  <a:pt x="2269489" y="535939"/>
                </a:lnTo>
                <a:lnTo>
                  <a:pt x="2263139" y="1530349"/>
                </a:lnTo>
                <a:lnTo>
                  <a:pt x="2202179" y="1587499"/>
                </a:lnTo>
                <a:lnTo>
                  <a:pt x="2202179" y="1620519"/>
                </a:lnTo>
                <a:lnTo>
                  <a:pt x="0" y="1620519"/>
                </a:lnTo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g object 65"/>
          <p:cNvSpPr/>
          <p:nvPr/>
        </p:nvSpPr>
        <p:spPr>
          <a:xfrm>
            <a:off x="2371089" y="4023359"/>
            <a:ext cx="248920" cy="331470"/>
          </a:xfrm>
          <a:custGeom>
            <a:avLst/>
            <a:gdLst/>
            <a:ahLst/>
            <a:cxnLst/>
            <a:rect l="l" t="t" r="r" b="b"/>
            <a:pathLst>
              <a:path w="248919" h="331470">
                <a:moveTo>
                  <a:pt x="240030" y="73659"/>
                </a:moveTo>
                <a:lnTo>
                  <a:pt x="224790" y="259079"/>
                </a:lnTo>
                <a:lnTo>
                  <a:pt x="218440" y="328929"/>
                </a:lnTo>
                <a:lnTo>
                  <a:pt x="0" y="331469"/>
                </a:lnTo>
                <a:lnTo>
                  <a:pt x="2540" y="292099"/>
                </a:lnTo>
                <a:lnTo>
                  <a:pt x="2540" y="255269"/>
                </a:lnTo>
                <a:lnTo>
                  <a:pt x="124460" y="255269"/>
                </a:lnTo>
                <a:lnTo>
                  <a:pt x="124460" y="0"/>
                </a:lnTo>
                <a:lnTo>
                  <a:pt x="128270" y="0"/>
                </a:lnTo>
                <a:lnTo>
                  <a:pt x="248920" y="0"/>
                </a:lnTo>
                <a:lnTo>
                  <a:pt x="248920" y="3809"/>
                </a:lnTo>
                <a:lnTo>
                  <a:pt x="246380" y="27939"/>
                </a:lnTo>
                <a:lnTo>
                  <a:pt x="213360" y="27939"/>
                </a:lnTo>
                <a:lnTo>
                  <a:pt x="215900" y="36829"/>
                </a:lnTo>
                <a:lnTo>
                  <a:pt x="240030" y="73659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g object 66"/>
          <p:cNvSpPr/>
          <p:nvPr/>
        </p:nvSpPr>
        <p:spPr>
          <a:xfrm>
            <a:off x="1377950" y="5118100"/>
            <a:ext cx="294640" cy="231140"/>
          </a:xfrm>
          <a:custGeom>
            <a:avLst/>
            <a:gdLst/>
            <a:ahLst/>
            <a:cxnLst/>
            <a:rect l="l" t="t" r="r" b="b"/>
            <a:pathLst>
              <a:path w="294639" h="231139">
                <a:moveTo>
                  <a:pt x="294639" y="60959"/>
                </a:moveTo>
                <a:lnTo>
                  <a:pt x="266700" y="100330"/>
                </a:lnTo>
                <a:lnTo>
                  <a:pt x="242569" y="148590"/>
                </a:lnTo>
                <a:lnTo>
                  <a:pt x="227330" y="209550"/>
                </a:lnTo>
                <a:lnTo>
                  <a:pt x="181610" y="231140"/>
                </a:lnTo>
                <a:lnTo>
                  <a:pt x="118110" y="231140"/>
                </a:lnTo>
                <a:lnTo>
                  <a:pt x="87630" y="231140"/>
                </a:lnTo>
                <a:lnTo>
                  <a:pt x="50800" y="218440"/>
                </a:lnTo>
                <a:lnTo>
                  <a:pt x="41910" y="218440"/>
                </a:lnTo>
                <a:lnTo>
                  <a:pt x="41910" y="227330"/>
                </a:lnTo>
                <a:lnTo>
                  <a:pt x="11430" y="231140"/>
                </a:lnTo>
                <a:lnTo>
                  <a:pt x="11430" y="218440"/>
                </a:lnTo>
                <a:lnTo>
                  <a:pt x="0" y="218440"/>
                </a:lnTo>
                <a:lnTo>
                  <a:pt x="0" y="0"/>
                </a:lnTo>
                <a:lnTo>
                  <a:pt x="166369" y="0"/>
                </a:lnTo>
                <a:lnTo>
                  <a:pt x="220980" y="0"/>
                </a:lnTo>
                <a:lnTo>
                  <a:pt x="294639" y="60959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g object 67"/>
          <p:cNvSpPr/>
          <p:nvPr/>
        </p:nvSpPr>
        <p:spPr>
          <a:xfrm>
            <a:off x="3745229" y="3902709"/>
            <a:ext cx="746760" cy="796290"/>
          </a:xfrm>
          <a:custGeom>
            <a:avLst/>
            <a:gdLst/>
            <a:ahLst/>
            <a:cxnLst/>
            <a:rect l="l" t="t" r="r" b="b"/>
            <a:pathLst>
              <a:path w="746760" h="796289">
                <a:moveTo>
                  <a:pt x="746760" y="2539"/>
                </a:moveTo>
                <a:lnTo>
                  <a:pt x="740410" y="796289"/>
                </a:lnTo>
                <a:lnTo>
                  <a:pt x="0" y="786129"/>
                </a:lnTo>
                <a:lnTo>
                  <a:pt x="0" y="783589"/>
                </a:lnTo>
                <a:lnTo>
                  <a:pt x="0" y="543559"/>
                </a:lnTo>
                <a:lnTo>
                  <a:pt x="2540" y="285749"/>
                </a:lnTo>
                <a:lnTo>
                  <a:pt x="5080" y="39369"/>
                </a:lnTo>
                <a:lnTo>
                  <a:pt x="5080" y="0"/>
                </a:lnTo>
                <a:lnTo>
                  <a:pt x="8890" y="0"/>
                </a:lnTo>
                <a:lnTo>
                  <a:pt x="746760" y="2539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g object 68"/>
          <p:cNvSpPr/>
          <p:nvPr/>
        </p:nvSpPr>
        <p:spPr>
          <a:xfrm>
            <a:off x="5139690" y="5087620"/>
            <a:ext cx="151130" cy="351790"/>
          </a:xfrm>
          <a:custGeom>
            <a:avLst/>
            <a:gdLst/>
            <a:ahLst/>
            <a:cxnLst/>
            <a:rect l="l" t="t" r="r" b="b"/>
            <a:pathLst>
              <a:path w="151129" h="351789">
                <a:moveTo>
                  <a:pt x="151130" y="0"/>
                </a:moveTo>
                <a:lnTo>
                  <a:pt x="148590" y="351789"/>
                </a:lnTo>
                <a:lnTo>
                  <a:pt x="0" y="351789"/>
                </a:lnTo>
                <a:lnTo>
                  <a:pt x="0" y="0"/>
                </a:lnTo>
                <a:lnTo>
                  <a:pt x="151130" y="0"/>
                </a:lnTo>
                <a:close/>
              </a:path>
            </a:pathLst>
          </a:custGeom>
          <a:ln w="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9" name="bg object 69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6304995" y="3474720"/>
            <a:ext cx="979724" cy="182945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18" Type="http://schemas.openxmlformats.org/officeDocument/2006/relationships/image" Target="../media/image3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17" Type="http://schemas.openxmlformats.org/officeDocument/2006/relationships/image" Target="../media/image29.png"/><Relationship Id="rId2" Type="http://schemas.openxmlformats.org/officeDocument/2006/relationships/image" Target="../media/image14.png"/><Relationship Id="rId16" Type="http://schemas.openxmlformats.org/officeDocument/2006/relationships/image" Target="../media/image2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5" Type="http://schemas.openxmlformats.org/officeDocument/2006/relationships/image" Target="../media/image2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 rot="2160000">
            <a:off x="6304865" y="4581958"/>
            <a:ext cx="770631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00"/>
              </a:lnSpc>
            </a:pP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HARRISON</a:t>
            </a:r>
            <a:r>
              <a:rPr sz="8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30" dirty="0">
                <a:solidFill>
                  <a:srgbClr val="FFFFFF"/>
                </a:solidFill>
                <a:latin typeface="Arial"/>
                <a:cs typeface="Arial"/>
              </a:rPr>
              <a:t>AVE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44570" y="5417820"/>
            <a:ext cx="684520" cy="103408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3537255" y="5393907"/>
            <a:ext cx="69850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5" baseline="3472" dirty="0">
                <a:solidFill>
                  <a:srgbClr val="FFFFFF"/>
                </a:solidFill>
                <a:latin typeface="Arial"/>
                <a:cs typeface="Arial"/>
              </a:rPr>
              <a:t>ETHA</a:t>
            </a: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NAC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RD</a:t>
            </a:r>
            <a:endParaRPr sz="8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61609" y="2315210"/>
            <a:ext cx="355600" cy="293369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 rot="2160000">
            <a:off x="5244891" y="2415869"/>
            <a:ext cx="388794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00"/>
              </a:lnSpc>
            </a:pP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HWY</a:t>
            </a:r>
            <a:r>
              <a:rPr sz="800" b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74</a:t>
            </a:r>
            <a:endParaRPr sz="800">
              <a:latin typeface="Arial"/>
              <a:cs typeface="Arial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005950" y="3643629"/>
            <a:ext cx="273689" cy="356422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 rot="18420000">
            <a:off x="6960870" y="3774670"/>
            <a:ext cx="377162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00"/>
              </a:lnSpc>
            </a:pP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2ND</a:t>
            </a:r>
            <a:r>
              <a:rPr sz="800" b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37" baseline="3472" dirty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endParaRPr sz="1200" baseline="3472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 rot="2100000">
            <a:off x="6326290" y="5046461"/>
            <a:ext cx="566711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00"/>
              </a:lnSpc>
            </a:pPr>
            <a:r>
              <a:rPr sz="1200" b="1" spc="-37" baseline="3472" dirty="0">
                <a:solidFill>
                  <a:srgbClr val="FFFFFF"/>
                </a:solidFill>
                <a:latin typeface="Arial"/>
                <a:cs typeface="Arial"/>
              </a:rPr>
              <a:t>TYLER</a:t>
            </a:r>
            <a:r>
              <a:rPr sz="1200" b="1" spc="-67" baseline="347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AVE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0" name="object 1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169659" y="2355850"/>
            <a:ext cx="1122680" cy="938529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 rot="2160000">
            <a:off x="6718618" y="2509167"/>
            <a:ext cx="603607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00"/>
              </a:lnSpc>
            </a:pP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ADAMS</a:t>
            </a:r>
            <a:r>
              <a:rPr sz="8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30" dirty="0">
                <a:solidFill>
                  <a:srgbClr val="FFFFFF"/>
                </a:solidFill>
                <a:latin typeface="Arial"/>
                <a:cs typeface="Arial"/>
              </a:rPr>
              <a:t>AVE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2" name="object 1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015720" y="5140175"/>
            <a:ext cx="100600" cy="704701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5996823" y="5134388"/>
            <a:ext cx="140970" cy="714375"/>
          </a:xfrm>
          <a:prstGeom prst="rect">
            <a:avLst/>
          </a:prstGeom>
        </p:spPr>
        <p:txBody>
          <a:bodyPr vert="vert270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SHERMAN</a:t>
            </a:r>
            <a:r>
              <a:rPr sz="8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RD</a:t>
            </a:r>
            <a:endParaRPr sz="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 rot="18360000">
            <a:off x="6967383" y="5085490"/>
            <a:ext cx="37655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00"/>
              </a:lnSpc>
            </a:pP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3RD</a:t>
            </a:r>
            <a:r>
              <a:rPr sz="800" b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200" b="1" spc="-37" baseline="3472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endParaRPr sz="1200" baseline="3472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 rot="18420000">
            <a:off x="6515266" y="3095098"/>
            <a:ext cx="361289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00"/>
              </a:lnSpc>
            </a:pP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1ST</a:t>
            </a:r>
            <a:r>
              <a:rPr sz="8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37" baseline="3472" dirty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endParaRPr sz="1200" baseline="3472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 rot="2160000">
            <a:off x="6278238" y="4065970"/>
            <a:ext cx="825426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00"/>
              </a:lnSpc>
            </a:pPr>
            <a:r>
              <a:rPr sz="800" b="1" spc="-20" dirty="0">
                <a:solidFill>
                  <a:srgbClr val="FFFFFF"/>
                </a:solidFill>
                <a:latin typeface="Arial"/>
                <a:cs typeface="Arial"/>
              </a:rPr>
              <a:t>VAN</a:t>
            </a:r>
            <a:r>
              <a:rPr sz="8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BUREN</a:t>
            </a:r>
            <a:r>
              <a:rPr sz="8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AVE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7" name="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352800" y="1813560"/>
            <a:ext cx="104366" cy="449579"/>
          </a:xfrm>
          <a:prstGeom prst="rect">
            <a:avLst/>
          </a:prstGeom>
        </p:spPr>
      </p:pic>
      <p:sp>
        <p:nvSpPr>
          <p:cNvPr id="18" name="object 18"/>
          <p:cNvSpPr txBox="1"/>
          <p:nvPr/>
        </p:nvSpPr>
        <p:spPr>
          <a:xfrm>
            <a:off x="3334256" y="1809230"/>
            <a:ext cx="145415" cy="461645"/>
          </a:xfrm>
          <a:prstGeom prst="rect">
            <a:avLst/>
          </a:prstGeom>
        </p:spPr>
        <p:txBody>
          <a:bodyPr vert="vert270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DALE</a:t>
            </a:r>
            <a:r>
              <a:rPr sz="8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37" baseline="3472" dirty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endParaRPr sz="1200" baseline="3472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 rot="2160000">
            <a:off x="6126059" y="2629712"/>
            <a:ext cx="687004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00"/>
              </a:lnSpc>
            </a:pP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MONROE</a:t>
            </a:r>
            <a:r>
              <a:rPr sz="8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30" dirty="0">
                <a:solidFill>
                  <a:srgbClr val="FFFFFF"/>
                </a:solidFill>
                <a:latin typeface="Arial"/>
                <a:cs typeface="Arial"/>
              </a:rPr>
              <a:t>AVE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0" name="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779699" y="4173530"/>
            <a:ext cx="108500" cy="340078"/>
          </a:xfrm>
          <a:prstGeom prst="rect">
            <a:avLst/>
          </a:prstGeom>
        </p:spPr>
      </p:pic>
      <p:sp>
        <p:nvSpPr>
          <p:cNvPr id="21" name="object 21"/>
          <p:cNvSpPr txBox="1"/>
          <p:nvPr/>
        </p:nvSpPr>
        <p:spPr>
          <a:xfrm rot="16380000">
            <a:off x="2669723" y="4292847"/>
            <a:ext cx="339413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00"/>
              </a:lnSpc>
            </a:pP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8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8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sz="1200" b="1" spc="-37" baseline="3472" dirty="0">
                <a:solidFill>
                  <a:srgbClr val="FFFFFF"/>
                </a:solidFill>
                <a:latin typeface="Arial"/>
                <a:cs typeface="Arial"/>
              </a:rPr>
              <a:t>15</a:t>
            </a:r>
            <a:endParaRPr sz="1200" baseline="3472">
              <a:latin typeface="Arial"/>
              <a:cs typeface="Arial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2901950" y="3731649"/>
            <a:ext cx="1794510" cy="1783080"/>
            <a:chOff x="2901950" y="3731649"/>
            <a:chExt cx="1794510" cy="1783080"/>
          </a:xfrm>
        </p:grpSpPr>
        <p:pic>
          <p:nvPicPr>
            <p:cNvPr id="23" name="object 2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901950" y="3731649"/>
              <a:ext cx="99399" cy="342510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469130" y="4824854"/>
              <a:ext cx="227095" cy="689485"/>
            </a:xfrm>
            <a:prstGeom prst="rect">
              <a:avLst/>
            </a:prstGeom>
          </p:spPr>
        </p:pic>
      </p:grpSp>
      <p:sp>
        <p:nvSpPr>
          <p:cNvPr id="25" name="object 25"/>
          <p:cNvSpPr txBox="1"/>
          <p:nvPr/>
        </p:nvSpPr>
        <p:spPr>
          <a:xfrm>
            <a:off x="2883658" y="3727926"/>
            <a:ext cx="139700" cy="353695"/>
          </a:xfrm>
          <a:prstGeom prst="rect">
            <a:avLst/>
          </a:prstGeom>
        </p:spPr>
        <p:txBody>
          <a:bodyPr vert="vert270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80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215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6" name="object 26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570989" y="6206490"/>
            <a:ext cx="631190" cy="104139"/>
          </a:xfrm>
          <a:prstGeom prst="rect">
            <a:avLst/>
          </a:prstGeom>
        </p:spPr>
      </p:pic>
      <p:sp>
        <p:nvSpPr>
          <p:cNvPr id="27" name="object 27"/>
          <p:cNvSpPr txBox="1"/>
          <p:nvPr/>
        </p:nvSpPr>
        <p:spPr>
          <a:xfrm>
            <a:off x="1564001" y="6182810"/>
            <a:ext cx="64770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2" baseline="3472" dirty="0">
                <a:solidFill>
                  <a:srgbClr val="FFFFFF"/>
                </a:solidFill>
                <a:latin typeface="Arial"/>
                <a:cs typeface="Arial"/>
              </a:rPr>
              <a:t>PAT</a:t>
            </a:r>
            <a:r>
              <a:rPr sz="800" b="1" spc="-35" dirty="0">
                <a:solidFill>
                  <a:srgbClr val="FFFFFF"/>
                </a:solidFill>
                <a:latin typeface="Arial"/>
                <a:cs typeface="Arial"/>
              </a:rPr>
              <a:t>RICIA</a:t>
            </a:r>
            <a:r>
              <a:rPr sz="8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LN</a:t>
            </a:r>
            <a:endParaRPr sz="800">
              <a:latin typeface="Arial"/>
              <a:cs typeface="Arial"/>
            </a:endParaRPr>
          </a:p>
        </p:txBody>
      </p:sp>
      <p:pic>
        <p:nvPicPr>
          <p:cNvPr id="28" name="object 28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948429" y="2282189"/>
            <a:ext cx="632270" cy="101600"/>
          </a:xfrm>
          <a:prstGeom prst="rect">
            <a:avLst/>
          </a:prstGeom>
        </p:spPr>
      </p:pic>
      <p:sp>
        <p:nvSpPr>
          <p:cNvPr id="29" name="object 29"/>
          <p:cNvSpPr txBox="1"/>
          <p:nvPr/>
        </p:nvSpPr>
        <p:spPr>
          <a:xfrm>
            <a:off x="3947474" y="2256204"/>
            <a:ext cx="63944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WATSON</a:t>
            </a: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RD</a:t>
            </a:r>
            <a:endParaRPr sz="8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 rot="2160000">
            <a:off x="6253412" y="3662653"/>
            <a:ext cx="726593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00"/>
              </a:lnSpc>
            </a:pP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JACKSON</a:t>
            </a:r>
            <a:r>
              <a:rPr sz="8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AVE</a:t>
            </a:r>
            <a:endParaRPr sz="800">
              <a:latin typeface="Arial"/>
              <a:cs typeface="Arial"/>
            </a:endParaRPr>
          </a:p>
        </p:txBody>
      </p:sp>
      <p:pic>
        <p:nvPicPr>
          <p:cNvPr id="31" name="object 31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206490" y="760730"/>
            <a:ext cx="963930" cy="100330"/>
          </a:xfrm>
          <a:prstGeom prst="rect">
            <a:avLst/>
          </a:prstGeom>
        </p:spPr>
      </p:pic>
      <p:sp>
        <p:nvSpPr>
          <p:cNvPr id="32" name="object 32"/>
          <p:cNvSpPr txBox="1"/>
          <p:nvPr/>
        </p:nvSpPr>
        <p:spPr>
          <a:xfrm>
            <a:off x="6199410" y="733482"/>
            <a:ext cx="97980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BLUE</a:t>
            </a:r>
            <a:r>
              <a:rPr sz="8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DIAMOND</a:t>
            </a:r>
            <a:r>
              <a:rPr sz="8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LN</a:t>
            </a:r>
            <a:endParaRPr sz="800">
              <a:latin typeface="Arial"/>
              <a:cs typeface="Arial"/>
            </a:endParaRPr>
          </a:p>
        </p:txBody>
      </p:sp>
      <p:pic>
        <p:nvPicPr>
          <p:cNvPr id="33" name="object 33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6391909" y="1520189"/>
            <a:ext cx="588611" cy="104140"/>
          </a:xfrm>
          <a:prstGeom prst="rect">
            <a:avLst/>
          </a:prstGeom>
        </p:spPr>
      </p:pic>
      <p:sp>
        <p:nvSpPr>
          <p:cNvPr id="34" name="object 34"/>
          <p:cNvSpPr txBox="1"/>
          <p:nvPr/>
        </p:nvSpPr>
        <p:spPr>
          <a:xfrm>
            <a:off x="6384574" y="1497092"/>
            <a:ext cx="60261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BARON</a:t>
            </a:r>
            <a:r>
              <a:rPr sz="1200" b="1" spc="-15" baseline="3472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200" b="1" spc="-22" baseline="347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37" baseline="3472" dirty="0">
                <a:solidFill>
                  <a:srgbClr val="FFFFFF"/>
                </a:solidFill>
                <a:latin typeface="Arial"/>
                <a:cs typeface="Arial"/>
              </a:rPr>
              <a:t>RD</a:t>
            </a:r>
            <a:endParaRPr sz="1200" baseline="3472">
              <a:latin typeface="Arial"/>
              <a:cs typeface="Arial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3837940" y="3850640"/>
            <a:ext cx="40640" cy="97790"/>
            <a:chOff x="3837940" y="3850640"/>
            <a:chExt cx="40640" cy="97790"/>
          </a:xfrm>
        </p:grpSpPr>
        <p:sp>
          <p:nvSpPr>
            <p:cNvPr id="36" name="object 36"/>
            <p:cNvSpPr/>
            <p:nvPr/>
          </p:nvSpPr>
          <p:spPr>
            <a:xfrm>
              <a:off x="3850640" y="3863340"/>
              <a:ext cx="15240" cy="72390"/>
            </a:xfrm>
            <a:custGeom>
              <a:avLst/>
              <a:gdLst/>
              <a:ahLst/>
              <a:cxnLst/>
              <a:rect l="l" t="t" r="r" b="b"/>
              <a:pathLst>
                <a:path w="15239" h="72389">
                  <a:moveTo>
                    <a:pt x="15240" y="0"/>
                  </a:moveTo>
                  <a:lnTo>
                    <a:pt x="0" y="0"/>
                  </a:lnTo>
                  <a:lnTo>
                    <a:pt x="0" y="72390"/>
                  </a:lnTo>
                  <a:lnTo>
                    <a:pt x="15240" y="72390"/>
                  </a:lnTo>
                  <a:lnTo>
                    <a:pt x="152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3850640" y="3863340"/>
              <a:ext cx="15240" cy="72390"/>
            </a:xfrm>
            <a:custGeom>
              <a:avLst/>
              <a:gdLst/>
              <a:ahLst/>
              <a:cxnLst/>
              <a:rect l="l" t="t" r="r" b="b"/>
              <a:pathLst>
                <a:path w="15239" h="72389">
                  <a:moveTo>
                    <a:pt x="0" y="72390"/>
                  </a:moveTo>
                  <a:lnTo>
                    <a:pt x="0" y="0"/>
                  </a:lnTo>
                  <a:lnTo>
                    <a:pt x="15240" y="0"/>
                  </a:lnTo>
                  <a:lnTo>
                    <a:pt x="15240" y="72390"/>
                  </a:lnTo>
                  <a:lnTo>
                    <a:pt x="0" y="72390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8" name="object 38"/>
          <p:cNvGrpSpPr/>
          <p:nvPr/>
        </p:nvGrpSpPr>
        <p:grpSpPr>
          <a:xfrm>
            <a:off x="3505200" y="3850062"/>
            <a:ext cx="664210" cy="99060"/>
            <a:chOff x="3505200" y="3850062"/>
            <a:chExt cx="664210" cy="99060"/>
          </a:xfrm>
        </p:grpSpPr>
        <p:sp>
          <p:nvSpPr>
            <p:cNvPr id="39" name="object 39"/>
            <p:cNvSpPr/>
            <p:nvPr/>
          </p:nvSpPr>
          <p:spPr>
            <a:xfrm>
              <a:off x="3517900" y="3863340"/>
              <a:ext cx="13970" cy="72390"/>
            </a:xfrm>
            <a:custGeom>
              <a:avLst/>
              <a:gdLst/>
              <a:ahLst/>
              <a:cxnLst/>
              <a:rect l="l" t="t" r="r" b="b"/>
              <a:pathLst>
                <a:path w="13970" h="72389">
                  <a:moveTo>
                    <a:pt x="13970" y="0"/>
                  </a:moveTo>
                  <a:lnTo>
                    <a:pt x="0" y="0"/>
                  </a:lnTo>
                  <a:lnTo>
                    <a:pt x="0" y="72390"/>
                  </a:lnTo>
                  <a:lnTo>
                    <a:pt x="13970" y="72390"/>
                  </a:lnTo>
                  <a:lnTo>
                    <a:pt x="1397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3517900" y="3863340"/>
              <a:ext cx="13970" cy="72390"/>
            </a:xfrm>
            <a:custGeom>
              <a:avLst/>
              <a:gdLst/>
              <a:ahLst/>
              <a:cxnLst/>
              <a:rect l="l" t="t" r="r" b="b"/>
              <a:pathLst>
                <a:path w="13970" h="72389">
                  <a:moveTo>
                    <a:pt x="0" y="72390"/>
                  </a:moveTo>
                  <a:lnTo>
                    <a:pt x="0" y="0"/>
                  </a:lnTo>
                  <a:lnTo>
                    <a:pt x="13970" y="0"/>
                  </a:lnTo>
                  <a:lnTo>
                    <a:pt x="13970" y="72390"/>
                  </a:lnTo>
                  <a:lnTo>
                    <a:pt x="0" y="72390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3547109" y="3863340"/>
              <a:ext cx="50800" cy="72390"/>
            </a:xfrm>
            <a:custGeom>
              <a:avLst/>
              <a:gdLst/>
              <a:ahLst/>
              <a:cxnLst/>
              <a:rect l="l" t="t" r="r" b="b"/>
              <a:pathLst>
                <a:path w="50800" h="72389">
                  <a:moveTo>
                    <a:pt x="13969" y="0"/>
                  </a:moveTo>
                  <a:lnTo>
                    <a:pt x="0" y="0"/>
                  </a:lnTo>
                  <a:lnTo>
                    <a:pt x="0" y="72390"/>
                  </a:lnTo>
                  <a:lnTo>
                    <a:pt x="50799" y="72390"/>
                  </a:lnTo>
                  <a:lnTo>
                    <a:pt x="50799" y="58420"/>
                  </a:lnTo>
                  <a:lnTo>
                    <a:pt x="13969" y="58420"/>
                  </a:lnTo>
                  <a:lnTo>
                    <a:pt x="1396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3547109" y="3863340"/>
              <a:ext cx="50800" cy="72390"/>
            </a:xfrm>
            <a:custGeom>
              <a:avLst/>
              <a:gdLst/>
              <a:ahLst/>
              <a:cxnLst/>
              <a:rect l="l" t="t" r="r" b="b"/>
              <a:pathLst>
                <a:path w="50800" h="72389">
                  <a:moveTo>
                    <a:pt x="0" y="72390"/>
                  </a:moveTo>
                  <a:lnTo>
                    <a:pt x="0" y="0"/>
                  </a:lnTo>
                  <a:lnTo>
                    <a:pt x="13969" y="0"/>
                  </a:lnTo>
                  <a:lnTo>
                    <a:pt x="13969" y="58420"/>
                  </a:lnTo>
                  <a:lnTo>
                    <a:pt x="50799" y="58420"/>
                  </a:lnTo>
                  <a:lnTo>
                    <a:pt x="50799" y="72390"/>
                  </a:lnTo>
                  <a:lnTo>
                    <a:pt x="0" y="72390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3609339" y="3863340"/>
              <a:ext cx="50800" cy="72390"/>
            </a:xfrm>
            <a:custGeom>
              <a:avLst/>
              <a:gdLst/>
              <a:ahLst/>
              <a:cxnLst/>
              <a:rect l="l" t="t" r="r" b="b"/>
              <a:pathLst>
                <a:path w="50800" h="72389">
                  <a:moveTo>
                    <a:pt x="13970" y="0"/>
                  </a:moveTo>
                  <a:lnTo>
                    <a:pt x="0" y="0"/>
                  </a:lnTo>
                  <a:lnTo>
                    <a:pt x="0" y="72390"/>
                  </a:lnTo>
                  <a:lnTo>
                    <a:pt x="50800" y="72390"/>
                  </a:lnTo>
                  <a:lnTo>
                    <a:pt x="50800" y="58420"/>
                  </a:lnTo>
                  <a:lnTo>
                    <a:pt x="13970" y="58420"/>
                  </a:lnTo>
                  <a:lnTo>
                    <a:pt x="1397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3609339" y="3863340"/>
              <a:ext cx="50800" cy="72390"/>
            </a:xfrm>
            <a:custGeom>
              <a:avLst/>
              <a:gdLst/>
              <a:ahLst/>
              <a:cxnLst/>
              <a:rect l="l" t="t" r="r" b="b"/>
              <a:pathLst>
                <a:path w="50800" h="72389">
                  <a:moveTo>
                    <a:pt x="0" y="72390"/>
                  </a:moveTo>
                  <a:lnTo>
                    <a:pt x="0" y="0"/>
                  </a:lnTo>
                  <a:lnTo>
                    <a:pt x="13970" y="0"/>
                  </a:lnTo>
                  <a:lnTo>
                    <a:pt x="13970" y="58420"/>
                  </a:lnTo>
                  <a:lnTo>
                    <a:pt x="50800" y="58420"/>
                  </a:lnTo>
                  <a:lnTo>
                    <a:pt x="50800" y="72390"/>
                  </a:lnTo>
                  <a:lnTo>
                    <a:pt x="0" y="72390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3670300" y="3863340"/>
              <a:ext cx="13970" cy="72390"/>
            </a:xfrm>
            <a:custGeom>
              <a:avLst/>
              <a:gdLst/>
              <a:ahLst/>
              <a:cxnLst/>
              <a:rect l="l" t="t" r="r" b="b"/>
              <a:pathLst>
                <a:path w="13970" h="72389">
                  <a:moveTo>
                    <a:pt x="13969" y="0"/>
                  </a:moveTo>
                  <a:lnTo>
                    <a:pt x="0" y="0"/>
                  </a:lnTo>
                  <a:lnTo>
                    <a:pt x="0" y="72390"/>
                  </a:lnTo>
                  <a:lnTo>
                    <a:pt x="13969" y="72390"/>
                  </a:lnTo>
                  <a:lnTo>
                    <a:pt x="1396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3670300" y="3863340"/>
              <a:ext cx="13970" cy="72390"/>
            </a:xfrm>
            <a:custGeom>
              <a:avLst/>
              <a:gdLst/>
              <a:ahLst/>
              <a:cxnLst/>
              <a:rect l="l" t="t" r="r" b="b"/>
              <a:pathLst>
                <a:path w="13970" h="72389">
                  <a:moveTo>
                    <a:pt x="0" y="72390"/>
                  </a:moveTo>
                  <a:lnTo>
                    <a:pt x="0" y="0"/>
                  </a:lnTo>
                  <a:lnTo>
                    <a:pt x="13969" y="0"/>
                  </a:lnTo>
                  <a:lnTo>
                    <a:pt x="13969" y="72390"/>
                  </a:lnTo>
                  <a:lnTo>
                    <a:pt x="0" y="72390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3699510" y="3863340"/>
              <a:ext cx="57150" cy="72390"/>
            </a:xfrm>
            <a:custGeom>
              <a:avLst/>
              <a:gdLst/>
              <a:ahLst/>
              <a:cxnLst/>
              <a:rect l="l" t="t" r="r" b="b"/>
              <a:pathLst>
                <a:path w="57150" h="72389">
                  <a:moveTo>
                    <a:pt x="57149" y="0"/>
                  </a:moveTo>
                  <a:lnTo>
                    <a:pt x="43179" y="0"/>
                  </a:lnTo>
                  <a:lnTo>
                    <a:pt x="43179" y="49530"/>
                  </a:lnTo>
                  <a:lnTo>
                    <a:pt x="13969" y="0"/>
                  </a:lnTo>
                  <a:lnTo>
                    <a:pt x="0" y="0"/>
                  </a:lnTo>
                  <a:lnTo>
                    <a:pt x="0" y="72390"/>
                  </a:lnTo>
                  <a:lnTo>
                    <a:pt x="12699" y="72390"/>
                  </a:lnTo>
                  <a:lnTo>
                    <a:pt x="12699" y="24130"/>
                  </a:lnTo>
                  <a:lnTo>
                    <a:pt x="41909" y="72390"/>
                  </a:lnTo>
                  <a:lnTo>
                    <a:pt x="57149" y="72390"/>
                  </a:lnTo>
                  <a:lnTo>
                    <a:pt x="5714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3699510" y="3863340"/>
              <a:ext cx="57150" cy="72390"/>
            </a:xfrm>
            <a:custGeom>
              <a:avLst/>
              <a:gdLst/>
              <a:ahLst/>
              <a:cxnLst/>
              <a:rect l="l" t="t" r="r" b="b"/>
              <a:pathLst>
                <a:path w="57150" h="72389">
                  <a:moveTo>
                    <a:pt x="0" y="72390"/>
                  </a:moveTo>
                  <a:lnTo>
                    <a:pt x="0" y="0"/>
                  </a:lnTo>
                  <a:lnTo>
                    <a:pt x="13969" y="0"/>
                  </a:lnTo>
                  <a:lnTo>
                    <a:pt x="43179" y="49530"/>
                  </a:lnTo>
                  <a:lnTo>
                    <a:pt x="43179" y="0"/>
                  </a:lnTo>
                  <a:lnTo>
                    <a:pt x="57149" y="0"/>
                  </a:lnTo>
                  <a:lnTo>
                    <a:pt x="57149" y="72390"/>
                  </a:lnTo>
                  <a:lnTo>
                    <a:pt x="41909" y="72390"/>
                  </a:lnTo>
                  <a:lnTo>
                    <a:pt x="12699" y="24130"/>
                  </a:lnTo>
                  <a:lnTo>
                    <a:pt x="12699" y="72390"/>
                  </a:lnTo>
                  <a:lnTo>
                    <a:pt x="0" y="72390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3769293" y="3862762"/>
              <a:ext cx="69850" cy="73660"/>
            </a:xfrm>
            <a:custGeom>
              <a:avLst/>
              <a:gdLst/>
              <a:ahLst/>
              <a:cxnLst/>
              <a:rect l="l" t="t" r="r" b="b"/>
              <a:pathLst>
                <a:path w="69850" h="73660">
                  <a:moveTo>
                    <a:pt x="34861" y="0"/>
                  </a:moveTo>
                  <a:lnTo>
                    <a:pt x="29003" y="0"/>
                  </a:lnTo>
                  <a:lnTo>
                    <a:pt x="23812" y="928"/>
                  </a:lnTo>
                  <a:lnTo>
                    <a:pt x="0" y="29813"/>
                  </a:lnTo>
                  <a:lnTo>
                    <a:pt x="0" y="37004"/>
                  </a:lnTo>
                  <a:lnTo>
                    <a:pt x="518" y="44029"/>
                  </a:lnTo>
                  <a:lnTo>
                    <a:pt x="589" y="44983"/>
                  </a:lnTo>
                  <a:lnTo>
                    <a:pt x="27378" y="72549"/>
                  </a:lnTo>
                  <a:lnTo>
                    <a:pt x="35004" y="73152"/>
                  </a:lnTo>
                  <a:lnTo>
                    <a:pt x="42563" y="72549"/>
                  </a:lnTo>
                  <a:lnTo>
                    <a:pt x="49309" y="70741"/>
                  </a:lnTo>
                  <a:lnTo>
                    <a:pt x="55243" y="67727"/>
                  </a:lnTo>
                  <a:lnTo>
                    <a:pt x="60364" y="63508"/>
                  </a:lnTo>
                  <a:lnTo>
                    <a:pt x="63545" y="59436"/>
                  </a:lnTo>
                  <a:lnTo>
                    <a:pt x="29194" y="59436"/>
                  </a:lnTo>
                  <a:lnTo>
                    <a:pt x="24407" y="57507"/>
                  </a:lnTo>
                  <a:lnTo>
                    <a:pt x="20645" y="53649"/>
                  </a:lnTo>
                  <a:lnTo>
                    <a:pt x="16928" y="49792"/>
                  </a:lnTo>
                  <a:lnTo>
                    <a:pt x="15001" y="44029"/>
                  </a:lnTo>
                  <a:lnTo>
                    <a:pt x="15123" y="28508"/>
                  </a:lnTo>
                  <a:lnTo>
                    <a:pt x="16835" y="23193"/>
                  </a:lnTo>
                  <a:lnTo>
                    <a:pt x="20502" y="19431"/>
                  </a:lnTo>
                  <a:lnTo>
                    <a:pt x="24169" y="15621"/>
                  </a:lnTo>
                  <a:lnTo>
                    <a:pt x="29003" y="13716"/>
                  </a:lnTo>
                  <a:lnTo>
                    <a:pt x="63438" y="13716"/>
                  </a:lnTo>
                  <a:lnTo>
                    <a:pt x="60293" y="9715"/>
                  </a:lnTo>
                  <a:lnTo>
                    <a:pt x="55114" y="5464"/>
                  </a:lnTo>
                  <a:lnTo>
                    <a:pt x="49148" y="2428"/>
                  </a:lnTo>
                  <a:lnTo>
                    <a:pt x="42398" y="607"/>
                  </a:lnTo>
                  <a:lnTo>
                    <a:pt x="34861" y="0"/>
                  </a:lnTo>
                  <a:close/>
                </a:path>
                <a:path w="69850" h="73660">
                  <a:moveTo>
                    <a:pt x="63438" y="13716"/>
                  </a:moveTo>
                  <a:lnTo>
                    <a:pt x="40957" y="13716"/>
                  </a:lnTo>
                  <a:lnTo>
                    <a:pt x="45766" y="15621"/>
                  </a:lnTo>
                  <a:lnTo>
                    <a:pt x="51259" y="21306"/>
                  </a:lnTo>
                  <a:lnTo>
                    <a:pt x="53020" y="23193"/>
                  </a:lnTo>
                  <a:lnTo>
                    <a:pt x="54717" y="28508"/>
                  </a:lnTo>
                  <a:lnTo>
                    <a:pt x="54792" y="44029"/>
                  </a:lnTo>
                  <a:lnTo>
                    <a:pt x="52935" y="49792"/>
                  </a:lnTo>
                  <a:lnTo>
                    <a:pt x="45505" y="57507"/>
                  </a:lnTo>
                  <a:lnTo>
                    <a:pt x="40766" y="59436"/>
                  </a:lnTo>
                  <a:lnTo>
                    <a:pt x="63545" y="59436"/>
                  </a:lnTo>
                  <a:lnTo>
                    <a:pt x="69855" y="36504"/>
                  </a:lnTo>
                  <a:lnTo>
                    <a:pt x="69363" y="29813"/>
                  </a:lnTo>
                  <a:lnTo>
                    <a:pt x="69267" y="28508"/>
                  </a:lnTo>
                  <a:lnTo>
                    <a:pt x="67472" y="21306"/>
                  </a:lnTo>
                  <a:lnTo>
                    <a:pt x="64575" y="15240"/>
                  </a:lnTo>
                  <a:lnTo>
                    <a:pt x="64481" y="15042"/>
                  </a:lnTo>
                  <a:lnTo>
                    <a:pt x="63438" y="137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3769293" y="3862762"/>
              <a:ext cx="70485" cy="73660"/>
            </a:xfrm>
            <a:custGeom>
              <a:avLst/>
              <a:gdLst/>
              <a:ahLst/>
              <a:cxnLst/>
              <a:rect l="l" t="t" r="r" b="b"/>
              <a:pathLst>
                <a:path w="70485" h="73660">
                  <a:moveTo>
                    <a:pt x="0" y="37004"/>
                  </a:moveTo>
                  <a:lnTo>
                    <a:pt x="0" y="29813"/>
                  </a:lnTo>
                  <a:lnTo>
                    <a:pt x="1095" y="23764"/>
                  </a:lnTo>
                  <a:lnTo>
                    <a:pt x="19288" y="2786"/>
                  </a:lnTo>
                  <a:lnTo>
                    <a:pt x="23812" y="928"/>
                  </a:lnTo>
                  <a:lnTo>
                    <a:pt x="29003" y="0"/>
                  </a:lnTo>
                  <a:lnTo>
                    <a:pt x="34861" y="0"/>
                  </a:lnTo>
                  <a:lnTo>
                    <a:pt x="67472" y="21306"/>
                  </a:lnTo>
                  <a:lnTo>
                    <a:pt x="69865" y="36647"/>
                  </a:lnTo>
                  <a:lnTo>
                    <a:pt x="69272" y="44755"/>
                  </a:lnTo>
                  <a:lnTo>
                    <a:pt x="42563" y="72549"/>
                  </a:lnTo>
                  <a:lnTo>
                    <a:pt x="35004" y="73152"/>
                  </a:lnTo>
                  <a:lnTo>
                    <a:pt x="27378" y="72549"/>
                  </a:lnTo>
                  <a:lnTo>
                    <a:pt x="589" y="44983"/>
                  </a:lnTo>
                  <a:lnTo>
                    <a:pt x="0" y="37004"/>
                  </a:lnTo>
                  <a:close/>
                </a:path>
                <a:path w="70485" h="73660">
                  <a:moveTo>
                    <a:pt x="15001" y="36504"/>
                  </a:moveTo>
                  <a:lnTo>
                    <a:pt x="15001" y="44029"/>
                  </a:lnTo>
                  <a:lnTo>
                    <a:pt x="16882" y="49744"/>
                  </a:lnTo>
                  <a:lnTo>
                    <a:pt x="20645" y="53649"/>
                  </a:lnTo>
                  <a:lnTo>
                    <a:pt x="24407" y="57507"/>
                  </a:lnTo>
                  <a:lnTo>
                    <a:pt x="29194" y="59436"/>
                  </a:lnTo>
                  <a:lnTo>
                    <a:pt x="35004" y="59436"/>
                  </a:lnTo>
                  <a:lnTo>
                    <a:pt x="40766" y="59436"/>
                  </a:lnTo>
                  <a:lnTo>
                    <a:pt x="45505" y="57507"/>
                  </a:lnTo>
                  <a:lnTo>
                    <a:pt x="49220" y="53649"/>
                  </a:lnTo>
                  <a:lnTo>
                    <a:pt x="52935" y="49792"/>
                  </a:lnTo>
                  <a:lnTo>
                    <a:pt x="54792" y="44029"/>
                  </a:lnTo>
                  <a:lnTo>
                    <a:pt x="54792" y="36361"/>
                  </a:lnTo>
                  <a:lnTo>
                    <a:pt x="54792" y="28741"/>
                  </a:lnTo>
                  <a:lnTo>
                    <a:pt x="52982" y="23074"/>
                  </a:lnTo>
                  <a:lnTo>
                    <a:pt x="49363" y="19359"/>
                  </a:lnTo>
                  <a:lnTo>
                    <a:pt x="45743" y="15597"/>
                  </a:lnTo>
                  <a:lnTo>
                    <a:pt x="40957" y="13716"/>
                  </a:lnTo>
                  <a:lnTo>
                    <a:pt x="35004" y="13716"/>
                  </a:lnTo>
                  <a:lnTo>
                    <a:pt x="29003" y="13716"/>
                  </a:lnTo>
                  <a:lnTo>
                    <a:pt x="24169" y="15621"/>
                  </a:lnTo>
                  <a:lnTo>
                    <a:pt x="20502" y="19431"/>
                  </a:lnTo>
                  <a:lnTo>
                    <a:pt x="16835" y="23193"/>
                  </a:lnTo>
                  <a:lnTo>
                    <a:pt x="15001" y="28884"/>
                  </a:lnTo>
                  <a:lnTo>
                    <a:pt x="15001" y="36504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3875834" y="3862762"/>
              <a:ext cx="59055" cy="73660"/>
            </a:xfrm>
            <a:custGeom>
              <a:avLst/>
              <a:gdLst/>
              <a:ahLst/>
              <a:cxnLst/>
              <a:rect l="l" t="t" r="r" b="b"/>
              <a:pathLst>
                <a:path w="59054" h="73660">
                  <a:moveTo>
                    <a:pt x="37909" y="0"/>
                  </a:moveTo>
                  <a:lnTo>
                    <a:pt x="23336" y="0"/>
                  </a:lnTo>
                  <a:lnTo>
                    <a:pt x="18597" y="809"/>
                  </a:lnTo>
                  <a:lnTo>
                    <a:pt x="10739" y="4000"/>
                  </a:lnTo>
                  <a:lnTo>
                    <a:pt x="7739" y="6334"/>
                  </a:lnTo>
                  <a:lnTo>
                    <a:pt x="3595" y="12477"/>
                  </a:lnTo>
                  <a:lnTo>
                    <a:pt x="2571" y="15763"/>
                  </a:lnTo>
                  <a:lnTo>
                    <a:pt x="2571" y="24717"/>
                  </a:lnTo>
                  <a:lnTo>
                    <a:pt x="4786" y="29337"/>
                  </a:lnTo>
                  <a:lnTo>
                    <a:pt x="12358" y="35861"/>
                  </a:lnTo>
                  <a:lnTo>
                    <a:pt x="17835" y="38076"/>
                  </a:lnTo>
                  <a:lnTo>
                    <a:pt x="35575" y="42052"/>
                  </a:lnTo>
                  <a:lnTo>
                    <a:pt x="39766" y="43434"/>
                  </a:lnTo>
                  <a:lnTo>
                    <a:pt x="41505" y="44458"/>
                  </a:lnTo>
                  <a:lnTo>
                    <a:pt x="43505" y="46791"/>
                  </a:lnTo>
                  <a:lnTo>
                    <a:pt x="44005" y="48172"/>
                  </a:lnTo>
                  <a:lnTo>
                    <a:pt x="44005" y="52363"/>
                  </a:lnTo>
                  <a:lnTo>
                    <a:pt x="42814" y="54625"/>
                  </a:lnTo>
                  <a:lnTo>
                    <a:pt x="38052" y="58483"/>
                  </a:lnTo>
                  <a:lnTo>
                    <a:pt x="34528" y="59436"/>
                  </a:lnTo>
                  <a:lnTo>
                    <a:pt x="25431" y="59436"/>
                  </a:lnTo>
                  <a:lnTo>
                    <a:pt x="21907" y="58340"/>
                  </a:lnTo>
                  <a:lnTo>
                    <a:pt x="16716" y="53911"/>
                  </a:lnTo>
                  <a:lnTo>
                    <a:pt x="15001" y="50434"/>
                  </a:lnTo>
                  <a:lnTo>
                    <a:pt x="14144" y="45720"/>
                  </a:lnTo>
                  <a:lnTo>
                    <a:pt x="205" y="46297"/>
                  </a:lnTo>
                  <a:lnTo>
                    <a:pt x="20621" y="73152"/>
                  </a:lnTo>
                  <a:lnTo>
                    <a:pt x="35956" y="73152"/>
                  </a:lnTo>
                  <a:lnTo>
                    <a:pt x="58507" y="55340"/>
                  </a:lnTo>
                  <a:lnTo>
                    <a:pt x="58507" y="46815"/>
                  </a:lnTo>
                  <a:lnTo>
                    <a:pt x="24955" y="26527"/>
                  </a:lnTo>
                  <a:lnTo>
                    <a:pt x="20502" y="25122"/>
                  </a:lnTo>
                  <a:lnTo>
                    <a:pt x="17216" y="22693"/>
                  </a:lnTo>
                  <a:lnTo>
                    <a:pt x="16502" y="21407"/>
                  </a:lnTo>
                  <a:lnTo>
                    <a:pt x="16502" y="18311"/>
                  </a:lnTo>
                  <a:lnTo>
                    <a:pt x="17264" y="17002"/>
                  </a:lnTo>
                  <a:lnTo>
                    <a:pt x="21169" y="14478"/>
                  </a:lnTo>
                  <a:lnTo>
                    <a:pt x="24479" y="13716"/>
                  </a:lnTo>
                  <a:lnTo>
                    <a:pt x="32813" y="13716"/>
                  </a:lnTo>
                  <a:lnTo>
                    <a:pt x="35885" y="14430"/>
                  </a:lnTo>
                  <a:lnTo>
                    <a:pt x="39981" y="17287"/>
                  </a:lnTo>
                  <a:lnTo>
                    <a:pt x="41314" y="19621"/>
                  </a:lnTo>
                  <a:lnTo>
                    <a:pt x="41933" y="22860"/>
                  </a:lnTo>
                  <a:lnTo>
                    <a:pt x="56507" y="22860"/>
                  </a:lnTo>
                  <a:lnTo>
                    <a:pt x="56269" y="15906"/>
                  </a:lnTo>
                  <a:lnTo>
                    <a:pt x="53863" y="10358"/>
                  </a:lnTo>
                  <a:lnTo>
                    <a:pt x="44719" y="2071"/>
                  </a:lnTo>
                  <a:lnTo>
                    <a:pt x="3790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3875834" y="3862762"/>
              <a:ext cx="59055" cy="73660"/>
            </a:xfrm>
            <a:custGeom>
              <a:avLst/>
              <a:gdLst/>
              <a:ahLst/>
              <a:cxnLst/>
              <a:rect l="l" t="t" r="r" b="b"/>
              <a:pathLst>
                <a:path w="59054" h="73660">
                  <a:moveTo>
                    <a:pt x="205" y="46297"/>
                  </a:moveTo>
                  <a:lnTo>
                    <a:pt x="14144" y="45720"/>
                  </a:lnTo>
                  <a:lnTo>
                    <a:pt x="15001" y="50434"/>
                  </a:lnTo>
                  <a:lnTo>
                    <a:pt x="16716" y="53911"/>
                  </a:lnTo>
                  <a:lnTo>
                    <a:pt x="19288" y="56149"/>
                  </a:lnTo>
                  <a:lnTo>
                    <a:pt x="21907" y="58340"/>
                  </a:lnTo>
                  <a:lnTo>
                    <a:pt x="25431" y="59436"/>
                  </a:lnTo>
                  <a:lnTo>
                    <a:pt x="29860" y="59436"/>
                  </a:lnTo>
                  <a:lnTo>
                    <a:pt x="34528" y="59436"/>
                  </a:lnTo>
                  <a:lnTo>
                    <a:pt x="38052" y="58483"/>
                  </a:lnTo>
                  <a:lnTo>
                    <a:pt x="40433" y="56578"/>
                  </a:lnTo>
                  <a:lnTo>
                    <a:pt x="42814" y="54625"/>
                  </a:lnTo>
                  <a:lnTo>
                    <a:pt x="44005" y="52363"/>
                  </a:lnTo>
                  <a:lnTo>
                    <a:pt x="44005" y="49792"/>
                  </a:lnTo>
                  <a:lnTo>
                    <a:pt x="44005" y="48172"/>
                  </a:lnTo>
                  <a:lnTo>
                    <a:pt x="43505" y="46791"/>
                  </a:lnTo>
                  <a:lnTo>
                    <a:pt x="42505" y="45648"/>
                  </a:lnTo>
                  <a:lnTo>
                    <a:pt x="41505" y="44458"/>
                  </a:lnTo>
                  <a:lnTo>
                    <a:pt x="17835" y="38076"/>
                  </a:lnTo>
                  <a:lnTo>
                    <a:pt x="12358" y="35861"/>
                  </a:lnTo>
                  <a:lnTo>
                    <a:pt x="9215" y="33146"/>
                  </a:lnTo>
                  <a:lnTo>
                    <a:pt x="4786" y="29337"/>
                  </a:lnTo>
                  <a:lnTo>
                    <a:pt x="2571" y="24717"/>
                  </a:lnTo>
                  <a:lnTo>
                    <a:pt x="2571" y="19288"/>
                  </a:lnTo>
                  <a:lnTo>
                    <a:pt x="2571" y="15763"/>
                  </a:lnTo>
                  <a:lnTo>
                    <a:pt x="3595" y="12477"/>
                  </a:lnTo>
                  <a:lnTo>
                    <a:pt x="5643" y="9429"/>
                  </a:lnTo>
                  <a:lnTo>
                    <a:pt x="7739" y="6334"/>
                  </a:lnTo>
                  <a:lnTo>
                    <a:pt x="10739" y="4000"/>
                  </a:lnTo>
                  <a:lnTo>
                    <a:pt x="14644" y="2428"/>
                  </a:lnTo>
                  <a:lnTo>
                    <a:pt x="18597" y="809"/>
                  </a:lnTo>
                  <a:lnTo>
                    <a:pt x="23336" y="0"/>
                  </a:lnTo>
                  <a:lnTo>
                    <a:pt x="28860" y="0"/>
                  </a:lnTo>
                  <a:lnTo>
                    <a:pt x="37909" y="0"/>
                  </a:lnTo>
                  <a:lnTo>
                    <a:pt x="56507" y="22860"/>
                  </a:lnTo>
                  <a:lnTo>
                    <a:pt x="41933" y="22860"/>
                  </a:lnTo>
                  <a:lnTo>
                    <a:pt x="41314" y="19621"/>
                  </a:lnTo>
                  <a:lnTo>
                    <a:pt x="39981" y="17287"/>
                  </a:lnTo>
                  <a:lnTo>
                    <a:pt x="37933" y="15859"/>
                  </a:lnTo>
                  <a:lnTo>
                    <a:pt x="35885" y="14430"/>
                  </a:lnTo>
                  <a:lnTo>
                    <a:pt x="32813" y="13716"/>
                  </a:lnTo>
                  <a:lnTo>
                    <a:pt x="28717" y="13716"/>
                  </a:lnTo>
                  <a:lnTo>
                    <a:pt x="24479" y="13716"/>
                  </a:lnTo>
                  <a:lnTo>
                    <a:pt x="21169" y="14478"/>
                  </a:lnTo>
                  <a:lnTo>
                    <a:pt x="18788" y="16002"/>
                  </a:lnTo>
                  <a:lnTo>
                    <a:pt x="17264" y="17002"/>
                  </a:lnTo>
                  <a:lnTo>
                    <a:pt x="16502" y="18311"/>
                  </a:lnTo>
                  <a:lnTo>
                    <a:pt x="16502" y="19931"/>
                  </a:lnTo>
                  <a:lnTo>
                    <a:pt x="16502" y="21407"/>
                  </a:lnTo>
                  <a:lnTo>
                    <a:pt x="32004" y="28003"/>
                  </a:lnTo>
                  <a:lnTo>
                    <a:pt x="39052" y="29479"/>
                  </a:lnTo>
                  <a:lnTo>
                    <a:pt x="44267" y="31099"/>
                  </a:lnTo>
                  <a:lnTo>
                    <a:pt x="47648" y="32861"/>
                  </a:lnTo>
                  <a:lnTo>
                    <a:pt x="51077" y="34623"/>
                  </a:lnTo>
                  <a:lnTo>
                    <a:pt x="53744" y="37028"/>
                  </a:lnTo>
                  <a:lnTo>
                    <a:pt x="55649" y="40076"/>
                  </a:lnTo>
                  <a:lnTo>
                    <a:pt x="57554" y="43076"/>
                  </a:lnTo>
                  <a:lnTo>
                    <a:pt x="58507" y="46815"/>
                  </a:lnTo>
                  <a:lnTo>
                    <a:pt x="58507" y="51292"/>
                  </a:lnTo>
                  <a:lnTo>
                    <a:pt x="58507" y="55340"/>
                  </a:lnTo>
                  <a:lnTo>
                    <a:pt x="35956" y="73152"/>
                  </a:lnTo>
                  <a:lnTo>
                    <a:pt x="29718" y="73152"/>
                  </a:lnTo>
                  <a:lnTo>
                    <a:pt x="20621" y="73152"/>
                  </a:lnTo>
                  <a:lnTo>
                    <a:pt x="0" y="45720"/>
                  </a:lnTo>
                  <a:lnTo>
                    <a:pt x="205" y="46297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3961130" y="3863340"/>
              <a:ext cx="71120" cy="72390"/>
            </a:xfrm>
            <a:custGeom>
              <a:avLst/>
              <a:gdLst/>
              <a:ahLst/>
              <a:cxnLst/>
              <a:rect l="l" t="t" r="r" b="b"/>
              <a:pathLst>
                <a:path w="71120" h="72389">
                  <a:moveTo>
                    <a:pt x="43180" y="0"/>
                  </a:moveTo>
                  <a:lnTo>
                    <a:pt x="27940" y="0"/>
                  </a:lnTo>
                  <a:lnTo>
                    <a:pt x="0" y="72390"/>
                  </a:lnTo>
                  <a:lnTo>
                    <a:pt x="15240" y="72390"/>
                  </a:lnTo>
                  <a:lnTo>
                    <a:pt x="20320" y="54610"/>
                  </a:lnTo>
                  <a:lnTo>
                    <a:pt x="64257" y="54610"/>
                  </a:lnTo>
                  <a:lnTo>
                    <a:pt x="58865" y="40640"/>
                  </a:lnTo>
                  <a:lnTo>
                    <a:pt x="25400" y="40640"/>
                  </a:lnTo>
                  <a:lnTo>
                    <a:pt x="35560" y="12700"/>
                  </a:lnTo>
                  <a:lnTo>
                    <a:pt x="48081" y="12700"/>
                  </a:lnTo>
                  <a:lnTo>
                    <a:pt x="43180" y="0"/>
                  </a:lnTo>
                  <a:close/>
                </a:path>
                <a:path w="71120" h="72389">
                  <a:moveTo>
                    <a:pt x="64257" y="54610"/>
                  </a:moveTo>
                  <a:lnTo>
                    <a:pt x="49530" y="54610"/>
                  </a:lnTo>
                  <a:lnTo>
                    <a:pt x="55880" y="72390"/>
                  </a:lnTo>
                  <a:lnTo>
                    <a:pt x="71120" y="72390"/>
                  </a:lnTo>
                  <a:lnTo>
                    <a:pt x="64257" y="54610"/>
                  </a:lnTo>
                  <a:close/>
                </a:path>
                <a:path w="71120" h="72389">
                  <a:moveTo>
                    <a:pt x="48081" y="12700"/>
                  </a:moveTo>
                  <a:lnTo>
                    <a:pt x="35560" y="12700"/>
                  </a:lnTo>
                  <a:lnTo>
                    <a:pt x="44450" y="40640"/>
                  </a:lnTo>
                  <a:lnTo>
                    <a:pt x="58865" y="40640"/>
                  </a:lnTo>
                  <a:lnTo>
                    <a:pt x="48081" y="127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3961130" y="3863340"/>
              <a:ext cx="71120" cy="72390"/>
            </a:xfrm>
            <a:custGeom>
              <a:avLst/>
              <a:gdLst/>
              <a:ahLst/>
              <a:cxnLst/>
              <a:rect l="l" t="t" r="r" b="b"/>
              <a:pathLst>
                <a:path w="71120" h="72389">
                  <a:moveTo>
                    <a:pt x="71120" y="72390"/>
                  </a:moveTo>
                  <a:lnTo>
                    <a:pt x="55880" y="72390"/>
                  </a:lnTo>
                  <a:lnTo>
                    <a:pt x="49530" y="54610"/>
                  </a:lnTo>
                  <a:lnTo>
                    <a:pt x="20320" y="54610"/>
                  </a:lnTo>
                  <a:lnTo>
                    <a:pt x="15240" y="72390"/>
                  </a:lnTo>
                  <a:lnTo>
                    <a:pt x="0" y="72390"/>
                  </a:lnTo>
                  <a:lnTo>
                    <a:pt x="27940" y="0"/>
                  </a:lnTo>
                  <a:lnTo>
                    <a:pt x="43180" y="0"/>
                  </a:lnTo>
                  <a:lnTo>
                    <a:pt x="71120" y="72390"/>
                  </a:lnTo>
                  <a:close/>
                </a:path>
                <a:path w="71120" h="72389">
                  <a:moveTo>
                    <a:pt x="44450" y="40640"/>
                  </a:moveTo>
                  <a:lnTo>
                    <a:pt x="35560" y="12700"/>
                  </a:lnTo>
                  <a:lnTo>
                    <a:pt x="25400" y="40640"/>
                  </a:lnTo>
                  <a:lnTo>
                    <a:pt x="44450" y="40640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4025900" y="3863340"/>
              <a:ext cx="67310" cy="72390"/>
            </a:xfrm>
            <a:custGeom>
              <a:avLst/>
              <a:gdLst/>
              <a:ahLst/>
              <a:cxnLst/>
              <a:rect l="l" t="t" r="r" b="b"/>
              <a:pathLst>
                <a:path w="67310" h="72389">
                  <a:moveTo>
                    <a:pt x="67310" y="0"/>
                  </a:moveTo>
                  <a:lnTo>
                    <a:pt x="52069" y="0"/>
                  </a:lnTo>
                  <a:lnTo>
                    <a:pt x="34289" y="54610"/>
                  </a:lnTo>
                  <a:lnTo>
                    <a:pt x="16510" y="0"/>
                  </a:lnTo>
                  <a:lnTo>
                    <a:pt x="0" y="0"/>
                  </a:lnTo>
                  <a:lnTo>
                    <a:pt x="26669" y="72390"/>
                  </a:lnTo>
                  <a:lnTo>
                    <a:pt x="41910" y="72390"/>
                  </a:lnTo>
                  <a:lnTo>
                    <a:pt x="6731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4025900" y="3863340"/>
              <a:ext cx="67310" cy="72390"/>
            </a:xfrm>
            <a:custGeom>
              <a:avLst/>
              <a:gdLst/>
              <a:ahLst/>
              <a:cxnLst/>
              <a:rect l="l" t="t" r="r" b="b"/>
              <a:pathLst>
                <a:path w="67310" h="72389">
                  <a:moveTo>
                    <a:pt x="26669" y="72390"/>
                  </a:moveTo>
                  <a:lnTo>
                    <a:pt x="0" y="0"/>
                  </a:lnTo>
                  <a:lnTo>
                    <a:pt x="16510" y="0"/>
                  </a:lnTo>
                  <a:lnTo>
                    <a:pt x="34289" y="54610"/>
                  </a:lnTo>
                  <a:lnTo>
                    <a:pt x="52069" y="0"/>
                  </a:lnTo>
                  <a:lnTo>
                    <a:pt x="67310" y="0"/>
                  </a:lnTo>
                  <a:lnTo>
                    <a:pt x="41910" y="72390"/>
                  </a:lnTo>
                  <a:lnTo>
                    <a:pt x="26669" y="72390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4102100" y="3863340"/>
              <a:ext cx="54610" cy="72390"/>
            </a:xfrm>
            <a:custGeom>
              <a:avLst/>
              <a:gdLst/>
              <a:ahLst/>
              <a:cxnLst/>
              <a:rect l="l" t="t" r="r" b="b"/>
              <a:pathLst>
                <a:path w="54610" h="72389">
                  <a:moveTo>
                    <a:pt x="53339" y="0"/>
                  </a:moveTo>
                  <a:lnTo>
                    <a:pt x="0" y="0"/>
                  </a:lnTo>
                  <a:lnTo>
                    <a:pt x="0" y="72390"/>
                  </a:lnTo>
                  <a:lnTo>
                    <a:pt x="54610" y="72390"/>
                  </a:lnTo>
                  <a:lnTo>
                    <a:pt x="54610" y="58420"/>
                  </a:lnTo>
                  <a:lnTo>
                    <a:pt x="13970" y="58420"/>
                  </a:lnTo>
                  <a:lnTo>
                    <a:pt x="13970" y="40640"/>
                  </a:lnTo>
                  <a:lnTo>
                    <a:pt x="49529" y="40640"/>
                  </a:lnTo>
                  <a:lnTo>
                    <a:pt x="49529" y="26670"/>
                  </a:lnTo>
                  <a:lnTo>
                    <a:pt x="13970" y="26670"/>
                  </a:lnTo>
                  <a:lnTo>
                    <a:pt x="13970" y="12700"/>
                  </a:lnTo>
                  <a:lnTo>
                    <a:pt x="53339" y="12700"/>
                  </a:lnTo>
                  <a:lnTo>
                    <a:pt x="5333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4102100" y="3863340"/>
              <a:ext cx="54610" cy="72390"/>
            </a:xfrm>
            <a:custGeom>
              <a:avLst/>
              <a:gdLst/>
              <a:ahLst/>
              <a:cxnLst/>
              <a:rect l="l" t="t" r="r" b="b"/>
              <a:pathLst>
                <a:path w="54610" h="72389">
                  <a:moveTo>
                    <a:pt x="0" y="72390"/>
                  </a:moveTo>
                  <a:lnTo>
                    <a:pt x="0" y="0"/>
                  </a:lnTo>
                  <a:lnTo>
                    <a:pt x="53339" y="0"/>
                  </a:lnTo>
                  <a:lnTo>
                    <a:pt x="53339" y="12700"/>
                  </a:lnTo>
                  <a:lnTo>
                    <a:pt x="13970" y="12700"/>
                  </a:lnTo>
                  <a:lnTo>
                    <a:pt x="13970" y="26670"/>
                  </a:lnTo>
                  <a:lnTo>
                    <a:pt x="49529" y="26670"/>
                  </a:lnTo>
                  <a:lnTo>
                    <a:pt x="49529" y="40640"/>
                  </a:lnTo>
                  <a:lnTo>
                    <a:pt x="13970" y="40640"/>
                  </a:lnTo>
                  <a:lnTo>
                    <a:pt x="13970" y="58420"/>
                  </a:lnTo>
                  <a:lnTo>
                    <a:pt x="54610" y="58420"/>
                  </a:lnTo>
                  <a:lnTo>
                    <a:pt x="54610" y="72390"/>
                  </a:lnTo>
                  <a:lnTo>
                    <a:pt x="0" y="72390"/>
                  </a:lnTo>
                  <a:close/>
                </a:path>
              </a:pathLst>
            </a:custGeom>
            <a:ln w="253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9" name="object 59"/>
          <p:cNvSpPr txBox="1"/>
          <p:nvPr/>
        </p:nvSpPr>
        <p:spPr>
          <a:xfrm>
            <a:off x="3498284" y="3821614"/>
            <a:ext cx="67691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ILLINOIS</a:t>
            </a:r>
            <a:r>
              <a:rPr sz="8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AVE</a:t>
            </a:r>
            <a:endParaRPr sz="80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4449995" y="4818615"/>
            <a:ext cx="146685" cy="698500"/>
          </a:xfrm>
          <a:prstGeom prst="rect">
            <a:avLst/>
          </a:prstGeom>
        </p:spPr>
        <p:txBody>
          <a:bodyPr vert="vert270" wrap="square" lIns="0" tIns="95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sz="1200" b="1" spc="-15" baseline="3472" dirty="0">
                <a:solidFill>
                  <a:srgbClr val="FFFFFF"/>
                </a:solidFill>
                <a:latin typeface="Arial"/>
                <a:cs typeface="Arial"/>
              </a:rPr>
              <a:t>TRUMB</a:t>
            </a: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LE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RD</a:t>
            </a:r>
            <a:endParaRPr sz="800">
              <a:latin typeface="Arial"/>
              <a:cs typeface="Arial"/>
            </a:endParaRPr>
          </a:p>
        </p:txBody>
      </p:sp>
      <p:pic>
        <p:nvPicPr>
          <p:cNvPr id="61" name="object 61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2688589" y="3101082"/>
            <a:ext cx="100761" cy="472172"/>
          </a:xfrm>
          <a:prstGeom prst="rect">
            <a:avLst/>
          </a:prstGeom>
        </p:spPr>
      </p:pic>
      <p:sp>
        <p:nvSpPr>
          <p:cNvPr id="62" name="object 62"/>
          <p:cNvSpPr txBox="1"/>
          <p:nvPr/>
        </p:nvSpPr>
        <p:spPr>
          <a:xfrm>
            <a:off x="2669656" y="3095122"/>
            <a:ext cx="141605" cy="483234"/>
          </a:xfrm>
          <a:prstGeom prst="rect">
            <a:avLst/>
          </a:prstGeom>
        </p:spPr>
        <p:txBody>
          <a:bodyPr vert="vert270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CASE</a:t>
            </a:r>
            <a:r>
              <a:rPr sz="8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RD</a:t>
            </a:r>
            <a:endParaRPr sz="800">
              <a:latin typeface="Arial"/>
              <a:cs typeface="Arial"/>
            </a:endParaRPr>
          </a:p>
        </p:txBody>
      </p:sp>
      <p:pic>
        <p:nvPicPr>
          <p:cNvPr id="63" name="object 63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1466375" y="6393842"/>
            <a:ext cx="107248" cy="673707"/>
          </a:xfrm>
          <a:prstGeom prst="rect">
            <a:avLst/>
          </a:prstGeom>
        </p:spPr>
      </p:pic>
      <p:sp>
        <p:nvSpPr>
          <p:cNvPr id="64" name="object 64"/>
          <p:cNvSpPr txBox="1"/>
          <p:nvPr/>
        </p:nvSpPr>
        <p:spPr>
          <a:xfrm>
            <a:off x="1447063" y="6387407"/>
            <a:ext cx="148590" cy="687705"/>
          </a:xfrm>
          <a:prstGeom prst="rect">
            <a:avLst/>
          </a:prstGeom>
        </p:spPr>
        <p:txBody>
          <a:bodyPr vert="vert270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BAR</a:t>
            </a:r>
            <a:r>
              <a:rPr sz="1200" b="1" spc="-15" baseline="3472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200" b="1" u="sng" spc="-15" baseline="3472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ETT</a:t>
            </a:r>
            <a:r>
              <a:rPr sz="1200" b="1" u="none" spc="-67" baseline="347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u="none" spc="-37" baseline="3472" dirty="0">
                <a:solidFill>
                  <a:srgbClr val="FFFFFF"/>
                </a:solidFill>
                <a:latin typeface="Arial"/>
                <a:cs typeface="Arial"/>
              </a:rPr>
              <a:t>RD</a:t>
            </a:r>
            <a:endParaRPr sz="1200" baseline="3472">
              <a:latin typeface="Arial"/>
              <a:cs typeface="Arial"/>
            </a:endParaRPr>
          </a:p>
        </p:txBody>
      </p:sp>
      <p:pic>
        <p:nvPicPr>
          <p:cNvPr id="65" name="object 65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754380" y="4316729"/>
            <a:ext cx="104338" cy="1131820"/>
          </a:xfrm>
          <a:prstGeom prst="rect">
            <a:avLst/>
          </a:prstGeom>
        </p:spPr>
      </p:pic>
      <p:sp>
        <p:nvSpPr>
          <p:cNvPr id="66" name="object 66"/>
          <p:cNvSpPr txBox="1"/>
          <p:nvPr/>
        </p:nvSpPr>
        <p:spPr>
          <a:xfrm>
            <a:off x="735327" y="4315424"/>
            <a:ext cx="145415" cy="1138555"/>
          </a:xfrm>
          <a:prstGeom prst="rect">
            <a:avLst/>
          </a:prstGeom>
        </p:spPr>
        <p:txBody>
          <a:bodyPr vert="vert270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GREEN</a:t>
            </a:r>
            <a:r>
              <a:rPr sz="80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20" dirty="0">
                <a:solidFill>
                  <a:srgbClr val="FFFFFF"/>
                </a:solidFill>
                <a:latin typeface="Arial"/>
                <a:cs typeface="Arial"/>
              </a:rPr>
              <a:t>VAL</a:t>
            </a:r>
            <a:r>
              <a:rPr sz="1200" b="1" spc="-30" baseline="3472" dirty="0">
                <a:solidFill>
                  <a:srgbClr val="FFFFFF"/>
                </a:solidFill>
                <a:latin typeface="Arial"/>
                <a:cs typeface="Arial"/>
              </a:rPr>
              <a:t>LEY PKWY</a:t>
            </a:r>
            <a:endParaRPr sz="1200" baseline="3472">
              <a:latin typeface="Arial"/>
              <a:cs typeface="Arial"/>
            </a:endParaRPr>
          </a:p>
        </p:txBody>
      </p:sp>
      <p:pic>
        <p:nvPicPr>
          <p:cNvPr id="67" name="object 67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3055620" y="6155563"/>
            <a:ext cx="182880" cy="688466"/>
          </a:xfrm>
          <a:prstGeom prst="rect">
            <a:avLst/>
          </a:prstGeom>
        </p:spPr>
      </p:pic>
      <p:sp>
        <p:nvSpPr>
          <p:cNvPr id="68" name="object 68"/>
          <p:cNvSpPr txBox="1"/>
          <p:nvPr/>
        </p:nvSpPr>
        <p:spPr>
          <a:xfrm rot="16680000">
            <a:off x="2811028" y="6449014"/>
            <a:ext cx="684492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00"/>
              </a:lnSpc>
            </a:pPr>
            <a:r>
              <a:rPr sz="800" b="1" spc="-20" dirty="0">
                <a:solidFill>
                  <a:srgbClr val="FFFFFF"/>
                </a:solidFill>
                <a:latin typeface="Arial"/>
                <a:cs typeface="Arial"/>
              </a:rPr>
              <a:t>ENCA</a:t>
            </a:r>
            <a:r>
              <a:rPr sz="1200" b="1" spc="-30" baseline="3472" dirty="0">
                <a:solidFill>
                  <a:srgbClr val="FFFFFF"/>
                </a:solidFill>
                <a:latin typeface="Arial"/>
                <a:cs typeface="Arial"/>
              </a:rPr>
              <a:t>NTO</a:t>
            </a:r>
            <a:r>
              <a:rPr sz="1200" b="1" spc="15" baseline="347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37" baseline="3472" dirty="0">
                <a:solidFill>
                  <a:srgbClr val="FFFFFF"/>
                </a:solidFill>
                <a:latin typeface="Arial"/>
                <a:cs typeface="Arial"/>
              </a:rPr>
              <a:t>DR</a:t>
            </a:r>
            <a:endParaRPr sz="1200" baseline="3472">
              <a:latin typeface="Arial"/>
              <a:cs typeface="Arial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457200" y="685800"/>
            <a:ext cx="6858000" cy="7315200"/>
          </a:xfrm>
          <a:custGeom>
            <a:avLst/>
            <a:gdLst/>
            <a:ahLst/>
            <a:cxnLst/>
            <a:rect l="l" t="t" r="r" b="b"/>
            <a:pathLst>
              <a:path w="6858000" h="7315200">
                <a:moveTo>
                  <a:pt x="0" y="7315200"/>
                </a:moveTo>
                <a:lnTo>
                  <a:pt x="0" y="0"/>
                </a:lnTo>
                <a:lnTo>
                  <a:pt x="6858000" y="0"/>
                </a:lnTo>
                <a:lnTo>
                  <a:pt x="6858000" y="7315200"/>
                </a:lnTo>
                <a:lnTo>
                  <a:pt x="0" y="731520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2772841" y="271146"/>
            <a:ext cx="22790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MARB/IP</a:t>
            </a:r>
            <a:r>
              <a:rPr sz="1800" spc="-1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ALUCP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Map</a:t>
            </a:r>
            <a:endParaRPr sz="1800">
              <a:latin typeface="Arial"/>
              <a:cs typeface="Arial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4622800" y="9144422"/>
            <a:ext cx="33909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-10" dirty="0">
                <a:latin typeface="Arial"/>
                <a:cs typeface="Arial"/>
              </a:rPr>
              <a:t>Nearmap</a:t>
            </a:r>
            <a:endParaRPr sz="600">
              <a:latin typeface="Arial"/>
              <a:cs typeface="Arial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444726" y="8354704"/>
            <a:ext cx="3463925" cy="493395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456565">
              <a:lnSpc>
                <a:spcPct val="100000"/>
              </a:lnSpc>
              <a:spcBef>
                <a:spcPts val="500"/>
              </a:spcBef>
            </a:pPr>
            <a:r>
              <a:rPr sz="1200" spc="-10" dirty="0">
                <a:latin typeface="Arial"/>
                <a:cs typeface="Arial"/>
              </a:rPr>
              <a:t>Parcels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200" dirty="0">
                <a:latin typeface="Arial"/>
                <a:cs typeface="Arial"/>
              </a:rPr>
              <a:t>Airport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Compatibility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Zone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March</a:t>
            </a:r>
            <a:r>
              <a:rPr sz="1200" spc="-7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Air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Reserve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Base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73" name="object 73"/>
          <p:cNvGrpSpPr/>
          <p:nvPr/>
        </p:nvGrpSpPr>
        <p:grpSpPr>
          <a:xfrm>
            <a:off x="457517" y="8900477"/>
            <a:ext cx="380365" cy="189865"/>
            <a:chOff x="457517" y="8900477"/>
            <a:chExt cx="380365" cy="189865"/>
          </a:xfrm>
        </p:grpSpPr>
        <p:sp>
          <p:nvSpPr>
            <p:cNvPr id="74" name="object 74"/>
            <p:cNvSpPr/>
            <p:nvPr/>
          </p:nvSpPr>
          <p:spPr>
            <a:xfrm>
              <a:off x="462280" y="8905240"/>
              <a:ext cx="370840" cy="180340"/>
            </a:xfrm>
            <a:custGeom>
              <a:avLst/>
              <a:gdLst/>
              <a:ahLst/>
              <a:cxnLst/>
              <a:rect l="l" t="t" r="r" b="b"/>
              <a:pathLst>
                <a:path w="370840" h="180340">
                  <a:moveTo>
                    <a:pt x="370839" y="0"/>
                  </a:moveTo>
                  <a:lnTo>
                    <a:pt x="0" y="0"/>
                  </a:lnTo>
                  <a:lnTo>
                    <a:pt x="0" y="180339"/>
                  </a:lnTo>
                  <a:lnTo>
                    <a:pt x="370839" y="180339"/>
                  </a:lnTo>
                  <a:lnTo>
                    <a:pt x="370839" y="0"/>
                  </a:lnTo>
                  <a:close/>
                </a:path>
              </a:pathLst>
            </a:custGeom>
            <a:solidFill>
              <a:srgbClr val="0070FF">
                <a:alpha val="19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462280" y="8905240"/>
              <a:ext cx="370840" cy="180340"/>
            </a:xfrm>
            <a:custGeom>
              <a:avLst/>
              <a:gdLst/>
              <a:ahLst/>
              <a:cxnLst/>
              <a:rect l="l" t="t" r="r" b="b"/>
              <a:pathLst>
                <a:path w="370840" h="180340">
                  <a:moveTo>
                    <a:pt x="0" y="0"/>
                  </a:moveTo>
                  <a:lnTo>
                    <a:pt x="370839" y="0"/>
                  </a:lnTo>
                  <a:lnTo>
                    <a:pt x="370839" y="180339"/>
                  </a:lnTo>
                  <a:lnTo>
                    <a:pt x="0" y="180339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9999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6" name="object 76"/>
          <p:cNvSpPr txBox="1"/>
          <p:nvPr/>
        </p:nvSpPr>
        <p:spPr>
          <a:xfrm>
            <a:off x="889000" y="8939063"/>
            <a:ext cx="1118235" cy="807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latin typeface="Arial"/>
                <a:cs typeface="Arial"/>
              </a:rPr>
              <a:t>D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20"/>
              </a:spcBef>
            </a:pPr>
            <a:r>
              <a:rPr sz="1200" spc="-50" dirty="0">
                <a:latin typeface="Arial"/>
                <a:cs typeface="Arial"/>
              </a:rPr>
              <a:t>E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20"/>
              </a:spcBef>
            </a:pPr>
            <a:r>
              <a:rPr sz="1200" dirty="0">
                <a:latin typeface="Arial"/>
                <a:cs typeface="Arial"/>
              </a:rPr>
              <a:t>Perris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Boundary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77" name="object 77"/>
          <p:cNvGrpSpPr/>
          <p:nvPr/>
        </p:nvGrpSpPr>
        <p:grpSpPr>
          <a:xfrm>
            <a:off x="457517" y="9200197"/>
            <a:ext cx="380365" cy="189865"/>
            <a:chOff x="457517" y="9200197"/>
            <a:chExt cx="380365" cy="189865"/>
          </a:xfrm>
        </p:grpSpPr>
        <p:sp>
          <p:nvSpPr>
            <p:cNvPr id="78" name="object 78"/>
            <p:cNvSpPr/>
            <p:nvPr/>
          </p:nvSpPr>
          <p:spPr>
            <a:xfrm>
              <a:off x="462280" y="9204959"/>
              <a:ext cx="370840" cy="180340"/>
            </a:xfrm>
            <a:custGeom>
              <a:avLst/>
              <a:gdLst/>
              <a:ahLst/>
              <a:cxnLst/>
              <a:rect l="l" t="t" r="r" b="b"/>
              <a:pathLst>
                <a:path w="370840" h="180340">
                  <a:moveTo>
                    <a:pt x="370839" y="0"/>
                  </a:moveTo>
                  <a:lnTo>
                    <a:pt x="0" y="0"/>
                  </a:lnTo>
                  <a:lnTo>
                    <a:pt x="0" y="180340"/>
                  </a:lnTo>
                  <a:lnTo>
                    <a:pt x="370839" y="180340"/>
                  </a:lnTo>
                  <a:lnTo>
                    <a:pt x="370839" y="0"/>
                  </a:lnTo>
                  <a:close/>
                </a:path>
              </a:pathLst>
            </a:custGeom>
            <a:solidFill>
              <a:srgbClr val="D8FDD2">
                <a:alpha val="19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462280" y="9204959"/>
              <a:ext cx="370840" cy="180340"/>
            </a:xfrm>
            <a:custGeom>
              <a:avLst/>
              <a:gdLst/>
              <a:ahLst/>
              <a:cxnLst/>
              <a:rect l="l" t="t" r="r" b="b"/>
              <a:pathLst>
                <a:path w="370840" h="180340">
                  <a:moveTo>
                    <a:pt x="0" y="0"/>
                  </a:moveTo>
                  <a:lnTo>
                    <a:pt x="370839" y="0"/>
                  </a:lnTo>
                  <a:lnTo>
                    <a:pt x="370839" y="180340"/>
                  </a:lnTo>
                  <a:lnTo>
                    <a:pt x="0" y="18034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9999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0" name="object 80"/>
          <p:cNvSpPr/>
          <p:nvPr/>
        </p:nvSpPr>
        <p:spPr>
          <a:xfrm>
            <a:off x="471169" y="9513569"/>
            <a:ext cx="353060" cy="162560"/>
          </a:xfrm>
          <a:custGeom>
            <a:avLst/>
            <a:gdLst/>
            <a:ahLst/>
            <a:cxnLst/>
            <a:rect l="l" t="t" r="r" b="b"/>
            <a:pathLst>
              <a:path w="353059" h="162559">
                <a:moveTo>
                  <a:pt x="0" y="0"/>
                </a:moveTo>
                <a:lnTo>
                  <a:pt x="353060" y="0"/>
                </a:lnTo>
                <a:lnTo>
                  <a:pt x="353060" y="162559"/>
                </a:lnTo>
                <a:lnTo>
                  <a:pt x="0" y="162559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rgbClr val="F2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 txBox="1"/>
          <p:nvPr/>
        </p:nvSpPr>
        <p:spPr>
          <a:xfrm>
            <a:off x="444500" y="8067709"/>
            <a:ext cx="131064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latin typeface="Arial"/>
                <a:cs typeface="Arial"/>
              </a:rPr>
              <a:t>9/20/2024,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1:44:29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PM</a:t>
            </a:r>
            <a:endParaRPr sz="1000">
              <a:latin typeface="Arial"/>
              <a:cs typeface="Arial"/>
            </a:endParaRPr>
          </a:p>
        </p:txBody>
      </p:sp>
      <p:sp>
        <p:nvSpPr>
          <p:cNvPr id="82" name="object 82"/>
          <p:cNvSpPr/>
          <p:nvPr/>
        </p:nvSpPr>
        <p:spPr>
          <a:xfrm>
            <a:off x="4596800" y="8302382"/>
            <a:ext cx="432434" cy="432434"/>
          </a:xfrm>
          <a:custGeom>
            <a:avLst/>
            <a:gdLst/>
            <a:ahLst/>
            <a:cxnLst/>
            <a:rect l="l" t="t" r="r" b="b"/>
            <a:pathLst>
              <a:path w="432435" h="432434">
                <a:moveTo>
                  <a:pt x="216007" y="0"/>
                </a:moveTo>
                <a:lnTo>
                  <a:pt x="166892" y="5773"/>
                </a:lnTo>
                <a:lnTo>
                  <a:pt x="121587" y="22185"/>
                </a:lnTo>
                <a:lnTo>
                  <a:pt x="81457" y="47868"/>
                </a:lnTo>
                <a:lnTo>
                  <a:pt x="47868" y="81457"/>
                </a:lnTo>
                <a:lnTo>
                  <a:pt x="22185" y="121587"/>
                </a:lnTo>
                <a:lnTo>
                  <a:pt x="5773" y="166892"/>
                </a:lnTo>
                <a:lnTo>
                  <a:pt x="0" y="216007"/>
                </a:lnTo>
                <a:lnTo>
                  <a:pt x="5773" y="265121"/>
                </a:lnTo>
                <a:lnTo>
                  <a:pt x="22185" y="310426"/>
                </a:lnTo>
                <a:lnTo>
                  <a:pt x="47868" y="350556"/>
                </a:lnTo>
                <a:lnTo>
                  <a:pt x="81457" y="384146"/>
                </a:lnTo>
                <a:lnTo>
                  <a:pt x="121587" y="409829"/>
                </a:lnTo>
                <a:lnTo>
                  <a:pt x="166892" y="426240"/>
                </a:lnTo>
                <a:lnTo>
                  <a:pt x="216007" y="432014"/>
                </a:lnTo>
                <a:lnTo>
                  <a:pt x="265121" y="426240"/>
                </a:lnTo>
                <a:lnTo>
                  <a:pt x="289308" y="417479"/>
                </a:lnTo>
                <a:lnTo>
                  <a:pt x="216007" y="417479"/>
                </a:lnTo>
                <a:lnTo>
                  <a:pt x="169983" y="412129"/>
                </a:lnTo>
                <a:lnTo>
                  <a:pt x="127644" y="396905"/>
                </a:lnTo>
                <a:lnTo>
                  <a:pt x="90226" y="373045"/>
                </a:lnTo>
                <a:lnTo>
                  <a:pt x="58968" y="341787"/>
                </a:lnTo>
                <a:lnTo>
                  <a:pt x="35108" y="304370"/>
                </a:lnTo>
                <a:lnTo>
                  <a:pt x="19884" y="262030"/>
                </a:lnTo>
                <a:lnTo>
                  <a:pt x="14535" y="216007"/>
                </a:lnTo>
                <a:lnTo>
                  <a:pt x="19884" y="169983"/>
                </a:lnTo>
                <a:lnTo>
                  <a:pt x="35108" y="127644"/>
                </a:lnTo>
                <a:lnTo>
                  <a:pt x="58968" y="90226"/>
                </a:lnTo>
                <a:lnTo>
                  <a:pt x="90226" y="58968"/>
                </a:lnTo>
                <a:lnTo>
                  <a:pt x="127644" y="35108"/>
                </a:lnTo>
                <a:lnTo>
                  <a:pt x="169983" y="19884"/>
                </a:lnTo>
                <a:lnTo>
                  <a:pt x="216007" y="14535"/>
                </a:lnTo>
                <a:lnTo>
                  <a:pt x="289308" y="14535"/>
                </a:lnTo>
                <a:lnTo>
                  <a:pt x="265121" y="5773"/>
                </a:lnTo>
                <a:lnTo>
                  <a:pt x="216007" y="0"/>
                </a:lnTo>
                <a:close/>
              </a:path>
              <a:path w="432435" h="432434">
                <a:moveTo>
                  <a:pt x="289308" y="14535"/>
                </a:moveTo>
                <a:lnTo>
                  <a:pt x="216007" y="14535"/>
                </a:lnTo>
                <a:lnTo>
                  <a:pt x="262030" y="19884"/>
                </a:lnTo>
                <a:lnTo>
                  <a:pt x="304370" y="35108"/>
                </a:lnTo>
                <a:lnTo>
                  <a:pt x="341787" y="58968"/>
                </a:lnTo>
                <a:lnTo>
                  <a:pt x="373045" y="90226"/>
                </a:lnTo>
                <a:lnTo>
                  <a:pt x="396905" y="127644"/>
                </a:lnTo>
                <a:lnTo>
                  <a:pt x="412129" y="169983"/>
                </a:lnTo>
                <a:lnTo>
                  <a:pt x="417479" y="216007"/>
                </a:lnTo>
                <a:lnTo>
                  <a:pt x="412129" y="262030"/>
                </a:lnTo>
                <a:lnTo>
                  <a:pt x="396905" y="304370"/>
                </a:lnTo>
                <a:lnTo>
                  <a:pt x="373045" y="341787"/>
                </a:lnTo>
                <a:lnTo>
                  <a:pt x="341787" y="373045"/>
                </a:lnTo>
                <a:lnTo>
                  <a:pt x="304370" y="396905"/>
                </a:lnTo>
                <a:lnTo>
                  <a:pt x="262030" y="412129"/>
                </a:lnTo>
                <a:lnTo>
                  <a:pt x="216007" y="417479"/>
                </a:lnTo>
                <a:lnTo>
                  <a:pt x="289308" y="417479"/>
                </a:lnTo>
                <a:lnTo>
                  <a:pt x="350556" y="384146"/>
                </a:lnTo>
                <a:lnTo>
                  <a:pt x="384146" y="350556"/>
                </a:lnTo>
                <a:lnTo>
                  <a:pt x="409829" y="310426"/>
                </a:lnTo>
                <a:lnTo>
                  <a:pt x="426240" y="265121"/>
                </a:lnTo>
                <a:lnTo>
                  <a:pt x="432014" y="216007"/>
                </a:lnTo>
                <a:lnTo>
                  <a:pt x="426240" y="166892"/>
                </a:lnTo>
                <a:lnTo>
                  <a:pt x="409829" y="121587"/>
                </a:lnTo>
                <a:lnTo>
                  <a:pt x="384146" y="81457"/>
                </a:lnTo>
                <a:lnTo>
                  <a:pt x="350556" y="47868"/>
                </a:lnTo>
                <a:lnTo>
                  <a:pt x="310426" y="22185"/>
                </a:lnTo>
                <a:lnTo>
                  <a:pt x="289308" y="14535"/>
                </a:lnTo>
                <a:close/>
              </a:path>
              <a:path w="432435" h="432434">
                <a:moveTo>
                  <a:pt x="216007" y="45385"/>
                </a:moveTo>
                <a:lnTo>
                  <a:pt x="105281" y="350333"/>
                </a:lnTo>
                <a:lnTo>
                  <a:pt x="125909" y="339470"/>
                </a:lnTo>
                <a:lnTo>
                  <a:pt x="151800" y="331498"/>
                </a:lnTo>
                <a:lnTo>
                  <a:pt x="182116" y="326589"/>
                </a:lnTo>
                <a:lnTo>
                  <a:pt x="216007" y="324914"/>
                </a:lnTo>
                <a:lnTo>
                  <a:pt x="317494" y="324914"/>
                </a:lnTo>
                <a:lnTo>
                  <a:pt x="216007" y="45385"/>
                </a:lnTo>
                <a:close/>
              </a:path>
              <a:path w="432435" h="432434">
                <a:moveTo>
                  <a:pt x="317494" y="324914"/>
                </a:moveTo>
                <a:lnTo>
                  <a:pt x="216007" y="324914"/>
                </a:lnTo>
                <a:lnTo>
                  <a:pt x="249897" y="326844"/>
                </a:lnTo>
                <a:lnTo>
                  <a:pt x="280213" y="332178"/>
                </a:lnTo>
                <a:lnTo>
                  <a:pt x="306105" y="340235"/>
                </a:lnTo>
                <a:lnTo>
                  <a:pt x="326722" y="350333"/>
                </a:lnTo>
                <a:lnTo>
                  <a:pt x="317494" y="32491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5081270" y="8491219"/>
            <a:ext cx="1915160" cy="99060"/>
          </a:xfrm>
          <a:custGeom>
            <a:avLst/>
            <a:gdLst/>
            <a:ahLst/>
            <a:cxnLst/>
            <a:rect l="l" t="t" r="r" b="b"/>
            <a:pathLst>
              <a:path w="1915159" h="99059">
                <a:moveTo>
                  <a:pt x="0" y="50799"/>
                </a:moveTo>
                <a:lnTo>
                  <a:pt x="1849120" y="50799"/>
                </a:lnTo>
              </a:path>
              <a:path w="1915159" h="99059">
                <a:moveTo>
                  <a:pt x="0" y="50799"/>
                </a:moveTo>
                <a:lnTo>
                  <a:pt x="0" y="0"/>
                </a:lnTo>
              </a:path>
              <a:path w="1915159" h="99059">
                <a:moveTo>
                  <a:pt x="924559" y="50799"/>
                </a:moveTo>
                <a:lnTo>
                  <a:pt x="924559" y="0"/>
                </a:lnTo>
              </a:path>
              <a:path w="1915159" h="99059">
                <a:moveTo>
                  <a:pt x="1849120" y="50799"/>
                </a:moveTo>
                <a:lnTo>
                  <a:pt x="1849120" y="0"/>
                </a:lnTo>
              </a:path>
              <a:path w="1915159" h="99059">
                <a:moveTo>
                  <a:pt x="231139" y="50799"/>
                </a:moveTo>
                <a:lnTo>
                  <a:pt x="231139" y="20319"/>
                </a:lnTo>
              </a:path>
              <a:path w="1915159" h="99059">
                <a:moveTo>
                  <a:pt x="462279" y="50799"/>
                </a:moveTo>
                <a:lnTo>
                  <a:pt x="462279" y="20319"/>
                </a:lnTo>
              </a:path>
              <a:path w="1915159" h="99059">
                <a:moveTo>
                  <a:pt x="693419" y="50799"/>
                </a:moveTo>
                <a:lnTo>
                  <a:pt x="693419" y="20319"/>
                </a:lnTo>
              </a:path>
              <a:path w="1915159" h="99059">
                <a:moveTo>
                  <a:pt x="1155700" y="50799"/>
                </a:moveTo>
                <a:lnTo>
                  <a:pt x="1155700" y="20319"/>
                </a:lnTo>
              </a:path>
              <a:path w="1915159" h="99059">
                <a:moveTo>
                  <a:pt x="1386839" y="50799"/>
                </a:moveTo>
                <a:lnTo>
                  <a:pt x="1386839" y="20319"/>
                </a:lnTo>
              </a:path>
              <a:path w="1915159" h="99059">
                <a:moveTo>
                  <a:pt x="1617979" y="50799"/>
                </a:moveTo>
                <a:lnTo>
                  <a:pt x="1617979" y="20319"/>
                </a:lnTo>
              </a:path>
              <a:path w="1915159" h="99059">
                <a:moveTo>
                  <a:pt x="0" y="48259"/>
                </a:moveTo>
                <a:lnTo>
                  <a:pt x="1915159" y="48259"/>
                </a:lnTo>
              </a:path>
              <a:path w="1915159" h="99059">
                <a:moveTo>
                  <a:pt x="0" y="99059"/>
                </a:moveTo>
                <a:lnTo>
                  <a:pt x="0" y="48259"/>
                </a:lnTo>
              </a:path>
              <a:path w="1915159" h="99059">
                <a:moveTo>
                  <a:pt x="957579" y="99059"/>
                </a:moveTo>
                <a:lnTo>
                  <a:pt x="957579" y="48259"/>
                </a:lnTo>
              </a:path>
              <a:path w="1915159" h="99059">
                <a:moveTo>
                  <a:pt x="1915159" y="99059"/>
                </a:moveTo>
                <a:lnTo>
                  <a:pt x="1915159" y="48259"/>
                </a:lnTo>
              </a:path>
              <a:path w="1915159" h="99059">
                <a:moveTo>
                  <a:pt x="240029" y="78739"/>
                </a:moveTo>
                <a:lnTo>
                  <a:pt x="240029" y="48259"/>
                </a:lnTo>
              </a:path>
              <a:path w="1915159" h="99059">
                <a:moveTo>
                  <a:pt x="478789" y="78739"/>
                </a:moveTo>
                <a:lnTo>
                  <a:pt x="478789" y="48259"/>
                </a:lnTo>
              </a:path>
              <a:path w="1915159" h="99059">
                <a:moveTo>
                  <a:pt x="718819" y="78739"/>
                </a:moveTo>
                <a:lnTo>
                  <a:pt x="718819" y="48259"/>
                </a:lnTo>
              </a:path>
              <a:path w="1915159" h="99059">
                <a:moveTo>
                  <a:pt x="1197609" y="78739"/>
                </a:moveTo>
                <a:lnTo>
                  <a:pt x="1197609" y="48259"/>
                </a:lnTo>
              </a:path>
              <a:path w="1915159" h="99059">
                <a:moveTo>
                  <a:pt x="1436370" y="78739"/>
                </a:moveTo>
                <a:lnTo>
                  <a:pt x="1436370" y="48259"/>
                </a:lnTo>
              </a:path>
              <a:path w="1915159" h="99059">
                <a:moveTo>
                  <a:pt x="1675129" y="78739"/>
                </a:moveTo>
                <a:lnTo>
                  <a:pt x="1675129" y="48259"/>
                </a:lnTo>
              </a:path>
            </a:pathLst>
          </a:custGeom>
          <a:ln w="76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 txBox="1"/>
          <p:nvPr/>
        </p:nvSpPr>
        <p:spPr>
          <a:xfrm>
            <a:off x="5040914" y="8324340"/>
            <a:ext cx="8191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5882645" y="8080295"/>
            <a:ext cx="510540" cy="391795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000" spc="-10" dirty="0">
                <a:latin typeface="Arial"/>
                <a:cs typeface="Arial"/>
              </a:rPr>
              <a:t>1:11,296</a:t>
            </a:r>
            <a:endParaRPr sz="1000">
              <a:latin typeface="Arial"/>
              <a:cs typeface="Arial"/>
            </a:endParaRPr>
          </a:p>
          <a:p>
            <a:pPr marL="24130">
              <a:lnSpc>
                <a:spcPct val="100000"/>
              </a:lnSpc>
              <a:spcBef>
                <a:spcPts val="320"/>
              </a:spcBef>
            </a:pPr>
            <a:r>
              <a:rPr sz="800" spc="-20" dirty="0">
                <a:latin typeface="Arial"/>
                <a:cs typeface="Arial"/>
              </a:rPr>
              <a:t>0.15</a:t>
            </a:r>
            <a:endParaRPr sz="800">
              <a:latin typeface="Arial"/>
              <a:cs typeface="Arial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6847129" y="8324340"/>
            <a:ext cx="30480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0.3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spc="-25" dirty="0">
                <a:latin typeface="Arial"/>
                <a:cs typeface="Arial"/>
              </a:rPr>
              <a:t>mi</a:t>
            </a:r>
            <a:endParaRPr sz="800">
              <a:latin typeface="Arial"/>
              <a:cs typeface="Arial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5432440" y="8324340"/>
            <a:ext cx="22352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20" dirty="0">
                <a:latin typeface="Arial"/>
                <a:cs typeface="Arial"/>
              </a:rPr>
              <a:t>0.07</a:t>
            </a:r>
            <a:endParaRPr sz="800">
              <a:latin typeface="Arial"/>
              <a:cs typeface="Arial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5040914" y="8598558"/>
            <a:ext cx="8191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0" dirty="0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5927507" y="8598558"/>
            <a:ext cx="22352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20" dirty="0">
                <a:latin typeface="Arial"/>
                <a:cs typeface="Arial"/>
              </a:rPr>
              <a:t>0.25</a:t>
            </a:r>
            <a:endParaRPr sz="800">
              <a:latin typeface="Arial"/>
              <a:cs typeface="Arial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6912973" y="8598558"/>
            <a:ext cx="33274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0.5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spc="-25" dirty="0">
                <a:latin typeface="Arial"/>
                <a:cs typeface="Arial"/>
              </a:rPr>
              <a:t>km</a:t>
            </a:r>
            <a:endParaRPr sz="800">
              <a:latin typeface="Arial"/>
              <a:cs typeface="Arial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5448901" y="8598558"/>
            <a:ext cx="22352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20" dirty="0">
                <a:latin typeface="Arial"/>
                <a:cs typeface="Arial"/>
              </a:rPr>
              <a:t>0.13</a:t>
            </a:r>
            <a:endParaRPr sz="800">
              <a:latin typeface="Arial"/>
              <a:cs typeface="Arial"/>
            </a:endParaRPr>
          </a:p>
        </p:txBody>
      </p:sp>
      <p:sp>
        <p:nvSpPr>
          <p:cNvPr id="92" name="Freeform: Shape 91">
            <a:extLst>
              <a:ext uri="{FF2B5EF4-FFF2-40B4-BE49-F238E27FC236}">
                <a16:creationId xmlns:a16="http://schemas.microsoft.com/office/drawing/2014/main" id="{87134937-7566-1D9C-4AFE-23AB8F001CA2}"/>
              </a:ext>
            </a:extLst>
          </p:cNvPr>
          <p:cNvSpPr/>
          <p:nvPr/>
        </p:nvSpPr>
        <p:spPr>
          <a:xfrm>
            <a:off x="3156668" y="4691270"/>
            <a:ext cx="1319916" cy="739471"/>
          </a:xfrm>
          <a:custGeom>
            <a:avLst/>
            <a:gdLst>
              <a:gd name="connsiteX0" fmla="*/ 0 w 1319916"/>
              <a:gd name="connsiteY0" fmla="*/ 0 h 739471"/>
              <a:gd name="connsiteX1" fmla="*/ 1319916 w 1319916"/>
              <a:gd name="connsiteY1" fmla="*/ 7951 h 739471"/>
              <a:gd name="connsiteX2" fmla="*/ 1296062 w 1319916"/>
              <a:gd name="connsiteY2" fmla="*/ 731520 h 739471"/>
              <a:gd name="connsiteX3" fmla="*/ 1081377 w 1319916"/>
              <a:gd name="connsiteY3" fmla="*/ 739471 h 739471"/>
              <a:gd name="connsiteX4" fmla="*/ 946205 w 1319916"/>
              <a:gd name="connsiteY4" fmla="*/ 715617 h 739471"/>
              <a:gd name="connsiteX5" fmla="*/ 858741 w 1319916"/>
              <a:gd name="connsiteY5" fmla="*/ 691763 h 739471"/>
              <a:gd name="connsiteX6" fmla="*/ 675861 w 1319916"/>
              <a:gd name="connsiteY6" fmla="*/ 675860 h 739471"/>
              <a:gd name="connsiteX7" fmla="*/ 397565 w 1319916"/>
              <a:gd name="connsiteY7" fmla="*/ 644055 h 739471"/>
              <a:gd name="connsiteX8" fmla="*/ 310101 w 1319916"/>
              <a:gd name="connsiteY8" fmla="*/ 644055 h 739471"/>
              <a:gd name="connsiteX9" fmla="*/ 310101 w 1319916"/>
              <a:gd name="connsiteY9" fmla="*/ 644055 h 739471"/>
              <a:gd name="connsiteX10" fmla="*/ 238539 w 1319916"/>
              <a:gd name="connsiteY10" fmla="*/ 572493 h 739471"/>
              <a:gd name="connsiteX11" fmla="*/ 222636 w 1319916"/>
              <a:gd name="connsiteY11" fmla="*/ 548640 h 739471"/>
              <a:gd name="connsiteX12" fmla="*/ 206734 w 1319916"/>
              <a:gd name="connsiteY12" fmla="*/ 500932 h 739471"/>
              <a:gd name="connsiteX13" fmla="*/ 71562 w 1319916"/>
              <a:gd name="connsiteY13" fmla="*/ 318052 h 739471"/>
              <a:gd name="connsiteX14" fmla="*/ 0 w 1319916"/>
              <a:gd name="connsiteY14" fmla="*/ 0 h 739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19916" h="739471">
                <a:moveTo>
                  <a:pt x="0" y="0"/>
                </a:moveTo>
                <a:lnTo>
                  <a:pt x="1319916" y="7951"/>
                </a:lnTo>
                <a:lnTo>
                  <a:pt x="1296062" y="731520"/>
                </a:lnTo>
                <a:lnTo>
                  <a:pt x="1081377" y="739471"/>
                </a:lnTo>
                <a:lnTo>
                  <a:pt x="946205" y="715617"/>
                </a:lnTo>
                <a:lnTo>
                  <a:pt x="858741" y="691763"/>
                </a:lnTo>
                <a:lnTo>
                  <a:pt x="675861" y="675860"/>
                </a:lnTo>
                <a:lnTo>
                  <a:pt x="397565" y="644055"/>
                </a:lnTo>
                <a:lnTo>
                  <a:pt x="310101" y="644055"/>
                </a:lnTo>
                <a:lnTo>
                  <a:pt x="310101" y="644055"/>
                </a:lnTo>
                <a:lnTo>
                  <a:pt x="238539" y="572493"/>
                </a:lnTo>
                <a:lnTo>
                  <a:pt x="222636" y="548640"/>
                </a:lnTo>
                <a:lnTo>
                  <a:pt x="206734" y="500932"/>
                </a:lnTo>
                <a:lnTo>
                  <a:pt x="71562" y="318052"/>
                </a:lnTo>
                <a:lnTo>
                  <a:pt x="0" y="0"/>
                </a:lnTo>
                <a:close/>
              </a:path>
            </a:pathLst>
          </a:custGeom>
          <a:noFill/>
          <a:ln w="57150">
            <a:solidFill>
              <a:srgbClr val="FFFF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917736A3-286A-912D-1976-4E260A6FDCEA}"/>
              </a:ext>
            </a:extLst>
          </p:cNvPr>
          <p:cNvSpPr txBox="1"/>
          <p:nvPr/>
        </p:nvSpPr>
        <p:spPr>
          <a:xfrm>
            <a:off x="3260935" y="4722559"/>
            <a:ext cx="1141695" cy="58477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FFFF00"/>
                </a:solidFill>
              </a:rPr>
              <a:t>PROJECT </a:t>
            </a:r>
          </a:p>
          <a:p>
            <a:pPr algn="ctr"/>
            <a:r>
              <a:rPr lang="en-US" sz="1600" b="1" dirty="0">
                <a:solidFill>
                  <a:srgbClr val="FFFF00"/>
                </a:solidFill>
              </a:rPr>
              <a:t>SITE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90</Words>
  <Application>Microsoft Office PowerPoint</Application>
  <PresentationFormat>Custom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Lupita Garcia</cp:lastModifiedBy>
  <cp:revision>3</cp:revision>
  <dcterms:created xsi:type="dcterms:W3CDTF">2024-09-20T20:52:00Z</dcterms:created>
  <dcterms:modified xsi:type="dcterms:W3CDTF">2024-10-10T00:03:52Z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2024-09-20T00:00:00Z</vt:filetime>
  </property>
  <property fmtid="{D5CDD505-2E9C-101B-9397-08002B2CF9AE}" pid="3" name="Creator">
    <vt:lpwstr>Esri ArcSOC 13.3.0.51575</vt:lpwstr>
  </property>
  <property fmtid="{D5CDD505-2E9C-101B-9397-08002B2CF9AE}" pid="4" name="LastSaved">
    <vt:filetime>2024-09-20T00:00:00Z</vt:filetime>
  </property>
</Properties>
</file>