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685800"/>
            <a:ext cx="6858000" cy="73152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5359400"/>
            <a:ext cx="1207770" cy="2641600"/>
          </a:xfrm>
          <a:custGeom>
            <a:avLst/>
            <a:gdLst/>
            <a:ahLst/>
            <a:cxnLst/>
            <a:rect l="l" t="t" r="r" b="b"/>
            <a:pathLst>
              <a:path w="1207770" h="2641600">
                <a:moveTo>
                  <a:pt x="1207648" y="2641600"/>
                </a:moveTo>
                <a:lnTo>
                  <a:pt x="1201419" y="1924050"/>
                </a:lnTo>
                <a:lnTo>
                  <a:pt x="1201419" y="1920239"/>
                </a:lnTo>
                <a:lnTo>
                  <a:pt x="1197609" y="1280160"/>
                </a:lnTo>
                <a:lnTo>
                  <a:pt x="1197609" y="1261110"/>
                </a:lnTo>
                <a:lnTo>
                  <a:pt x="1188719" y="3810"/>
                </a:lnTo>
                <a:lnTo>
                  <a:pt x="1183639" y="3810"/>
                </a:lnTo>
                <a:lnTo>
                  <a:pt x="1178559" y="3810"/>
                </a:lnTo>
                <a:lnTo>
                  <a:pt x="397509" y="3810"/>
                </a:lnTo>
                <a:lnTo>
                  <a:pt x="383539" y="0"/>
                </a:lnTo>
                <a:lnTo>
                  <a:pt x="3809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F2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7532" y="671512"/>
            <a:ext cx="3118485" cy="7343775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675130" y="5425440"/>
            <a:ext cx="1220470" cy="1477010"/>
          </a:xfrm>
          <a:custGeom>
            <a:avLst/>
            <a:gdLst/>
            <a:ahLst/>
            <a:cxnLst/>
            <a:rect l="l" t="t" r="r" b="b"/>
            <a:pathLst>
              <a:path w="1220470" h="1477009">
                <a:moveTo>
                  <a:pt x="0" y="0"/>
                </a:moveTo>
                <a:lnTo>
                  <a:pt x="0" y="314960"/>
                </a:lnTo>
                <a:lnTo>
                  <a:pt x="3809" y="703580"/>
                </a:lnTo>
                <a:lnTo>
                  <a:pt x="8889" y="1165860"/>
                </a:lnTo>
                <a:lnTo>
                  <a:pt x="8889" y="1471930"/>
                </a:lnTo>
                <a:lnTo>
                  <a:pt x="740410" y="1477010"/>
                </a:lnTo>
                <a:lnTo>
                  <a:pt x="1220470" y="1477010"/>
                </a:lnTo>
                <a:lnTo>
                  <a:pt x="1215389" y="1394460"/>
                </a:lnTo>
                <a:lnTo>
                  <a:pt x="1215389" y="1366520"/>
                </a:lnTo>
                <a:lnTo>
                  <a:pt x="1211580" y="1308100"/>
                </a:lnTo>
                <a:lnTo>
                  <a:pt x="1211580" y="1248410"/>
                </a:lnTo>
                <a:lnTo>
                  <a:pt x="1202689" y="1183640"/>
                </a:lnTo>
                <a:lnTo>
                  <a:pt x="1197610" y="1148080"/>
                </a:lnTo>
                <a:lnTo>
                  <a:pt x="1192530" y="1097280"/>
                </a:lnTo>
                <a:lnTo>
                  <a:pt x="1188720" y="1074420"/>
                </a:lnTo>
                <a:lnTo>
                  <a:pt x="1165860" y="951230"/>
                </a:lnTo>
                <a:lnTo>
                  <a:pt x="1151889" y="868680"/>
                </a:lnTo>
                <a:lnTo>
                  <a:pt x="1123950" y="772160"/>
                </a:lnTo>
                <a:lnTo>
                  <a:pt x="1111250" y="713740"/>
                </a:lnTo>
                <a:lnTo>
                  <a:pt x="1111250" y="708660"/>
                </a:lnTo>
                <a:lnTo>
                  <a:pt x="1106170" y="694690"/>
                </a:lnTo>
                <a:lnTo>
                  <a:pt x="1092200" y="645160"/>
                </a:lnTo>
                <a:lnTo>
                  <a:pt x="1074420" y="589280"/>
                </a:lnTo>
                <a:lnTo>
                  <a:pt x="1060450" y="553720"/>
                </a:lnTo>
                <a:lnTo>
                  <a:pt x="1009650" y="411480"/>
                </a:lnTo>
                <a:lnTo>
                  <a:pt x="960119" y="325120"/>
                </a:lnTo>
                <a:lnTo>
                  <a:pt x="960119" y="320040"/>
                </a:lnTo>
                <a:lnTo>
                  <a:pt x="914400" y="233680"/>
                </a:lnTo>
                <a:lnTo>
                  <a:pt x="905510" y="223520"/>
                </a:lnTo>
                <a:lnTo>
                  <a:pt x="849629" y="119380"/>
                </a:lnTo>
                <a:lnTo>
                  <a:pt x="800100" y="86360"/>
                </a:lnTo>
                <a:lnTo>
                  <a:pt x="731519" y="77470"/>
                </a:lnTo>
                <a:lnTo>
                  <a:pt x="671829" y="68580"/>
                </a:lnTo>
                <a:lnTo>
                  <a:pt x="557530" y="50800"/>
                </a:lnTo>
                <a:lnTo>
                  <a:pt x="457200" y="36830"/>
                </a:lnTo>
                <a:lnTo>
                  <a:pt x="415289" y="31750"/>
                </a:lnTo>
                <a:lnTo>
                  <a:pt x="351789" y="27940"/>
                </a:lnTo>
                <a:lnTo>
                  <a:pt x="297180" y="22860"/>
                </a:lnTo>
                <a:lnTo>
                  <a:pt x="223519" y="17780"/>
                </a:lnTo>
                <a:lnTo>
                  <a:pt x="154939" y="13970"/>
                </a:lnTo>
                <a:lnTo>
                  <a:pt x="54609" y="8890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75130" y="5425440"/>
            <a:ext cx="1220470" cy="1477010"/>
          </a:xfrm>
          <a:custGeom>
            <a:avLst/>
            <a:gdLst/>
            <a:ahLst/>
            <a:cxnLst/>
            <a:rect l="l" t="t" r="r" b="b"/>
            <a:pathLst>
              <a:path w="1220470" h="1477009">
                <a:moveTo>
                  <a:pt x="1220470" y="1477010"/>
                </a:moveTo>
                <a:lnTo>
                  <a:pt x="740410" y="1477010"/>
                </a:lnTo>
                <a:lnTo>
                  <a:pt x="8889" y="1471930"/>
                </a:lnTo>
                <a:lnTo>
                  <a:pt x="8889" y="1183640"/>
                </a:lnTo>
                <a:lnTo>
                  <a:pt x="8889" y="1165860"/>
                </a:lnTo>
                <a:lnTo>
                  <a:pt x="3809" y="703580"/>
                </a:lnTo>
                <a:lnTo>
                  <a:pt x="0" y="314960"/>
                </a:lnTo>
                <a:lnTo>
                  <a:pt x="0" y="0"/>
                </a:lnTo>
                <a:lnTo>
                  <a:pt x="54609" y="8890"/>
                </a:lnTo>
                <a:lnTo>
                  <a:pt x="154939" y="13970"/>
                </a:lnTo>
                <a:lnTo>
                  <a:pt x="223519" y="17780"/>
                </a:lnTo>
                <a:lnTo>
                  <a:pt x="297180" y="22860"/>
                </a:lnTo>
                <a:lnTo>
                  <a:pt x="351789" y="27940"/>
                </a:lnTo>
                <a:lnTo>
                  <a:pt x="415289" y="31750"/>
                </a:lnTo>
                <a:lnTo>
                  <a:pt x="457200" y="36830"/>
                </a:lnTo>
                <a:lnTo>
                  <a:pt x="557530" y="50800"/>
                </a:lnTo>
                <a:lnTo>
                  <a:pt x="671829" y="68580"/>
                </a:lnTo>
                <a:lnTo>
                  <a:pt x="731519" y="77470"/>
                </a:lnTo>
                <a:lnTo>
                  <a:pt x="800100" y="86360"/>
                </a:lnTo>
                <a:lnTo>
                  <a:pt x="849629" y="119380"/>
                </a:lnTo>
                <a:lnTo>
                  <a:pt x="905510" y="223520"/>
                </a:lnTo>
                <a:lnTo>
                  <a:pt x="914400" y="233680"/>
                </a:lnTo>
                <a:lnTo>
                  <a:pt x="960119" y="320040"/>
                </a:lnTo>
                <a:lnTo>
                  <a:pt x="960119" y="325120"/>
                </a:lnTo>
                <a:lnTo>
                  <a:pt x="1009650" y="411480"/>
                </a:lnTo>
                <a:lnTo>
                  <a:pt x="1060450" y="553720"/>
                </a:lnTo>
                <a:lnTo>
                  <a:pt x="1074420" y="589280"/>
                </a:lnTo>
                <a:lnTo>
                  <a:pt x="1092200" y="645160"/>
                </a:lnTo>
                <a:lnTo>
                  <a:pt x="1106170" y="694690"/>
                </a:lnTo>
                <a:lnTo>
                  <a:pt x="1111250" y="708660"/>
                </a:lnTo>
                <a:lnTo>
                  <a:pt x="1111250" y="713740"/>
                </a:lnTo>
                <a:lnTo>
                  <a:pt x="1123950" y="772160"/>
                </a:lnTo>
                <a:lnTo>
                  <a:pt x="1151889" y="868680"/>
                </a:lnTo>
                <a:lnTo>
                  <a:pt x="1165860" y="951230"/>
                </a:lnTo>
                <a:lnTo>
                  <a:pt x="1188720" y="1074420"/>
                </a:lnTo>
                <a:lnTo>
                  <a:pt x="1192530" y="1097280"/>
                </a:lnTo>
                <a:lnTo>
                  <a:pt x="1197610" y="1148080"/>
                </a:lnTo>
                <a:lnTo>
                  <a:pt x="1202689" y="1183640"/>
                </a:lnTo>
                <a:lnTo>
                  <a:pt x="1211580" y="1248410"/>
                </a:lnTo>
                <a:lnTo>
                  <a:pt x="1211580" y="1308100"/>
                </a:lnTo>
                <a:lnTo>
                  <a:pt x="1215389" y="1366520"/>
                </a:lnTo>
                <a:lnTo>
                  <a:pt x="1215389" y="1394460"/>
                </a:lnTo>
                <a:lnTo>
                  <a:pt x="1220470" y="1477010"/>
                </a:lnTo>
                <a:close/>
              </a:path>
            </a:pathLst>
          </a:custGeom>
          <a:ln w="4318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92909" y="7693659"/>
            <a:ext cx="906780" cy="309880"/>
          </a:xfrm>
          <a:custGeom>
            <a:avLst/>
            <a:gdLst/>
            <a:ahLst/>
            <a:cxnLst/>
            <a:rect l="l" t="t" r="r" b="b"/>
            <a:pathLst>
              <a:path w="906780" h="309879">
                <a:moveTo>
                  <a:pt x="0" y="0"/>
                </a:moveTo>
                <a:lnTo>
                  <a:pt x="3809" y="309879"/>
                </a:lnTo>
                <a:lnTo>
                  <a:pt x="906779" y="309879"/>
                </a:lnTo>
                <a:lnTo>
                  <a:pt x="731519" y="251459"/>
                </a:lnTo>
                <a:lnTo>
                  <a:pt x="27939" y="8889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692909" y="7693659"/>
            <a:ext cx="906780" cy="309880"/>
          </a:xfrm>
          <a:custGeom>
            <a:avLst/>
            <a:gdLst/>
            <a:ahLst/>
            <a:cxnLst/>
            <a:rect l="l" t="t" r="r" b="b"/>
            <a:pathLst>
              <a:path w="906780" h="309879">
                <a:moveTo>
                  <a:pt x="3809" y="309879"/>
                </a:moveTo>
                <a:lnTo>
                  <a:pt x="0" y="0"/>
                </a:lnTo>
                <a:lnTo>
                  <a:pt x="27939" y="8889"/>
                </a:lnTo>
                <a:lnTo>
                  <a:pt x="731519" y="251459"/>
                </a:lnTo>
                <a:lnTo>
                  <a:pt x="906779" y="309879"/>
                </a:lnTo>
              </a:path>
            </a:pathLst>
          </a:custGeom>
          <a:ln w="4318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884680" y="4757420"/>
            <a:ext cx="855980" cy="502920"/>
          </a:xfrm>
          <a:custGeom>
            <a:avLst/>
            <a:gdLst/>
            <a:ahLst/>
            <a:cxnLst/>
            <a:rect l="l" t="t" r="r" b="b"/>
            <a:pathLst>
              <a:path w="855980" h="502920">
                <a:moveTo>
                  <a:pt x="855979" y="0"/>
                </a:moveTo>
                <a:lnTo>
                  <a:pt x="836929" y="22859"/>
                </a:lnTo>
                <a:lnTo>
                  <a:pt x="822960" y="41909"/>
                </a:lnTo>
                <a:lnTo>
                  <a:pt x="819150" y="41909"/>
                </a:lnTo>
                <a:lnTo>
                  <a:pt x="819150" y="45719"/>
                </a:lnTo>
                <a:lnTo>
                  <a:pt x="814069" y="55879"/>
                </a:lnTo>
                <a:lnTo>
                  <a:pt x="810260" y="64769"/>
                </a:lnTo>
                <a:lnTo>
                  <a:pt x="800100" y="73659"/>
                </a:lnTo>
                <a:lnTo>
                  <a:pt x="754379" y="119379"/>
                </a:lnTo>
                <a:lnTo>
                  <a:pt x="745489" y="124459"/>
                </a:lnTo>
                <a:lnTo>
                  <a:pt x="736600" y="128269"/>
                </a:lnTo>
                <a:lnTo>
                  <a:pt x="699769" y="142239"/>
                </a:lnTo>
                <a:lnTo>
                  <a:pt x="695960" y="147319"/>
                </a:lnTo>
                <a:lnTo>
                  <a:pt x="690879" y="147319"/>
                </a:lnTo>
                <a:lnTo>
                  <a:pt x="685800" y="151129"/>
                </a:lnTo>
                <a:lnTo>
                  <a:pt x="662939" y="165099"/>
                </a:lnTo>
                <a:lnTo>
                  <a:pt x="659129" y="170179"/>
                </a:lnTo>
                <a:lnTo>
                  <a:pt x="627379" y="182879"/>
                </a:lnTo>
                <a:lnTo>
                  <a:pt x="594360" y="196849"/>
                </a:lnTo>
                <a:lnTo>
                  <a:pt x="558800" y="210819"/>
                </a:lnTo>
                <a:lnTo>
                  <a:pt x="525779" y="219709"/>
                </a:lnTo>
                <a:lnTo>
                  <a:pt x="499109" y="256539"/>
                </a:lnTo>
                <a:lnTo>
                  <a:pt x="490219" y="256539"/>
                </a:lnTo>
                <a:lnTo>
                  <a:pt x="480059" y="219709"/>
                </a:lnTo>
                <a:lnTo>
                  <a:pt x="457200" y="228599"/>
                </a:lnTo>
                <a:lnTo>
                  <a:pt x="453389" y="228599"/>
                </a:lnTo>
                <a:lnTo>
                  <a:pt x="462279" y="265429"/>
                </a:lnTo>
                <a:lnTo>
                  <a:pt x="453389" y="265429"/>
                </a:lnTo>
                <a:lnTo>
                  <a:pt x="411479" y="247649"/>
                </a:lnTo>
                <a:lnTo>
                  <a:pt x="165100" y="311149"/>
                </a:lnTo>
                <a:lnTo>
                  <a:pt x="114300" y="330199"/>
                </a:lnTo>
                <a:lnTo>
                  <a:pt x="73659" y="356869"/>
                </a:lnTo>
                <a:lnTo>
                  <a:pt x="55880" y="375919"/>
                </a:lnTo>
                <a:lnTo>
                  <a:pt x="36830" y="393699"/>
                </a:lnTo>
                <a:lnTo>
                  <a:pt x="22859" y="411479"/>
                </a:lnTo>
                <a:lnTo>
                  <a:pt x="10159" y="434339"/>
                </a:lnTo>
                <a:lnTo>
                  <a:pt x="0" y="453389"/>
                </a:lnTo>
                <a:lnTo>
                  <a:pt x="13969" y="471169"/>
                </a:lnTo>
                <a:lnTo>
                  <a:pt x="27939" y="485139"/>
                </a:lnTo>
                <a:lnTo>
                  <a:pt x="41909" y="502919"/>
                </a:lnTo>
                <a:lnTo>
                  <a:pt x="631189" y="502919"/>
                </a:lnTo>
                <a:lnTo>
                  <a:pt x="659129" y="476249"/>
                </a:lnTo>
                <a:lnTo>
                  <a:pt x="673100" y="439419"/>
                </a:lnTo>
                <a:lnTo>
                  <a:pt x="782319" y="173989"/>
                </a:lnTo>
                <a:lnTo>
                  <a:pt x="828039" y="64769"/>
                </a:lnTo>
                <a:lnTo>
                  <a:pt x="842010" y="33019"/>
                </a:lnTo>
                <a:lnTo>
                  <a:pt x="855979" y="0"/>
                </a:lnTo>
                <a:close/>
              </a:path>
            </a:pathLst>
          </a:custGeom>
          <a:solidFill>
            <a:srgbClr val="BEB8DA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884680" y="4757420"/>
            <a:ext cx="855980" cy="502920"/>
          </a:xfrm>
          <a:custGeom>
            <a:avLst/>
            <a:gdLst/>
            <a:ahLst/>
            <a:cxnLst/>
            <a:rect l="l" t="t" r="r" b="b"/>
            <a:pathLst>
              <a:path w="855980" h="502920">
                <a:moveTo>
                  <a:pt x="782319" y="173989"/>
                </a:moveTo>
                <a:lnTo>
                  <a:pt x="673100" y="439419"/>
                </a:lnTo>
                <a:lnTo>
                  <a:pt x="659129" y="476249"/>
                </a:lnTo>
                <a:lnTo>
                  <a:pt x="631189" y="502919"/>
                </a:lnTo>
                <a:lnTo>
                  <a:pt x="41909" y="502919"/>
                </a:lnTo>
                <a:lnTo>
                  <a:pt x="27939" y="485139"/>
                </a:lnTo>
                <a:lnTo>
                  <a:pt x="13969" y="471169"/>
                </a:lnTo>
                <a:lnTo>
                  <a:pt x="0" y="453389"/>
                </a:lnTo>
                <a:lnTo>
                  <a:pt x="10159" y="434339"/>
                </a:lnTo>
                <a:lnTo>
                  <a:pt x="22859" y="411479"/>
                </a:lnTo>
                <a:lnTo>
                  <a:pt x="36830" y="393699"/>
                </a:lnTo>
                <a:lnTo>
                  <a:pt x="55880" y="375919"/>
                </a:lnTo>
                <a:lnTo>
                  <a:pt x="73659" y="356869"/>
                </a:lnTo>
                <a:lnTo>
                  <a:pt x="114300" y="330199"/>
                </a:lnTo>
                <a:lnTo>
                  <a:pt x="165100" y="311149"/>
                </a:lnTo>
                <a:lnTo>
                  <a:pt x="233680" y="293369"/>
                </a:lnTo>
                <a:lnTo>
                  <a:pt x="411479" y="247649"/>
                </a:lnTo>
                <a:lnTo>
                  <a:pt x="453389" y="265429"/>
                </a:lnTo>
                <a:lnTo>
                  <a:pt x="462279" y="265429"/>
                </a:lnTo>
                <a:lnTo>
                  <a:pt x="453389" y="228599"/>
                </a:lnTo>
                <a:lnTo>
                  <a:pt x="457200" y="228599"/>
                </a:lnTo>
                <a:lnTo>
                  <a:pt x="480059" y="219709"/>
                </a:lnTo>
                <a:lnTo>
                  <a:pt x="490219" y="256539"/>
                </a:lnTo>
                <a:lnTo>
                  <a:pt x="499109" y="256539"/>
                </a:lnTo>
                <a:lnTo>
                  <a:pt x="525779" y="219709"/>
                </a:lnTo>
                <a:lnTo>
                  <a:pt x="558800" y="210819"/>
                </a:lnTo>
                <a:lnTo>
                  <a:pt x="594360" y="196849"/>
                </a:lnTo>
                <a:lnTo>
                  <a:pt x="627379" y="182879"/>
                </a:lnTo>
                <a:lnTo>
                  <a:pt x="659129" y="170179"/>
                </a:lnTo>
                <a:lnTo>
                  <a:pt x="662939" y="165099"/>
                </a:lnTo>
                <a:lnTo>
                  <a:pt x="685800" y="151129"/>
                </a:lnTo>
                <a:lnTo>
                  <a:pt x="690879" y="147319"/>
                </a:lnTo>
                <a:lnTo>
                  <a:pt x="695960" y="147319"/>
                </a:lnTo>
                <a:lnTo>
                  <a:pt x="699769" y="142239"/>
                </a:lnTo>
                <a:lnTo>
                  <a:pt x="736600" y="128269"/>
                </a:lnTo>
                <a:lnTo>
                  <a:pt x="745489" y="124459"/>
                </a:lnTo>
                <a:lnTo>
                  <a:pt x="754379" y="119379"/>
                </a:lnTo>
                <a:lnTo>
                  <a:pt x="777239" y="96519"/>
                </a:lnTo>
                <a:lnTo>
                  <a:pt x="800100" y="73659"/>
                </a:lnTo>
                <a:lnTo>
                  <a:pt x="810260" y="64769"/>
                </a:lnTo>
                <a:lnTo>
                  <a:pt x="814069" y="55879"/>
                </a:lnTo>
                <a:lnTo>
                  <a:pt x="819150" y="45719"/>
                </a:lnTo>
                <a:lnTo>
                  <a:pt x="819150" y="41909"/>
                </a:lnTo>
                <a:lnTo>
                  <a:pt x="822960" y="41909"/>
                </a:lnTo>
                <a:lnTo>
                  <a:pt x="836929" y="22859"/>
                </a:lnTo>
                <a:lnTo>
                  <a:pt x="855979" y="0"/>
                </a:lnTo>
                <a:lnTo>
                  <a:pt x="842010" y="33019"/>
                </a:lnTo>
                <a:lnTo>
                  <a:pt x="828039" y="64769"/>
                </a:lnTo>
                <a:lnTo>
                  <a:pt x="782319" y="173989"/>
                </a:lnTo>
                <a:close/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684019" y="6897370"/>
            <a:ext cx="1248410" cy="946150"/>
          </a:xfrm>
          <a:custGeom>
            <a:avLst/>
            <a:gdLst/>
            <a:ahLst/>
            <a:cxnLst/>
            <a:rect l="l" t="t" r="r" b="b"/>
            <a:pathLst>
              <a:path w="1248410" h="946150">
                <a:moveTo>
                  <a:pt x="0" y="0"/>
                </a:moveTo>
                <a:lnTo>
                  <a:pt x="5080" y="388619"/>
                </a:lnTo>
                <a:lnTo>
                  <a:pt x="8890" y="580389"/>
                </a:lnTo>
                <a:lnTo>
                  <a:pt x="31750" y="590549"/>
                </a:lnTo>
                <a:lnTo>
                  <a:pt x="594360" y="777239"/>
                </a:lnTo>
                <a:lnTo>
                  <a:pt x="736600" y="828039"/>
                </a:lnTo>
                <a:lnTo>
                  <a:pt x="1092200" y="946150"/>
                </a:lnTo>
                <a:lnTo>
                  <a:pt x="1188720" y="919479"/>
                </a:lnTo>
                <a:lnTo>
                  <a:pt x="1248410" y="919479"/>
                </a:lnTo>
                <a:lnTo>
                  <a:pt x="1243330" y="777239"/>
                </a:lnTo>
                <a:lnTo>
                  <a:pt x="1239520" y="713739"/>
                </a:lnTo>
                <a:lnTo>
                  <a:pt x="1229360" y="393699"/>
                </a:lnTo>
                <a:lnTo>
                  <a:pt x="1220470" y="173989"/>
                </a:lnTo>
                <a:lnTo>
                  <a:pt x="1211580" y="5079"/>
                </a:lnTo>
                <a:lnTo>
                  <a:pt x="73152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684019" y="6897370"/>
            <a:ext cx="1248410" cy="946150"/>
          </a:xfrm>
          <a:custGeom>
            <a:avLst/>
            <a:gdLst/>
            <a:ahLst/>
            <a:cxnLst/>
            <a:rect l="l" t="t" r="r" b="b"/>
            <a:pathLst>
              <a:path w="1248410" h="946150">
                <a:moveTo>
                  <a:pt x="1243330" y="777239"/>
                </a:moveTo>
                <a:lnTo>
                  <a:pt x="1248410" y="919479"/>
                </a:lnTo>
                <a:lnTo>
                  <a:pt x="1225550" y="919479"/>
                </a:lnTo>
                <a:lnTo>
                  <a:pt x="1188720" y="919479"/>
                </a:lnTo>
                <a:lnTo>
                  <a:pt x="1092200" y="946150"/>
                </a:lnTo>
                <a:lnTo>
                  <a:pt x="736600" y="828039"/>
                </a:lnTo>
                <a:lnTo>
                  <a:pt x="594360" y="777239"/>
                </a:lnTo>
                <a:lnTo>
                  <a:pt x="31750" y="590549"/>
                </a:lnTo>
                <a:lnTo>
                  <a:pt x="8890" y="580389"/>
                </a:lnTo>
                <a:lnTo>
                  <a:pt x="5080" y="388619"/>
                </a:lnTo>
                <a:lnTo>
                  <a:pt x="0" y="5079"/>
                </a:lnTo>
                <a:lnTo>
                  <a:pt x="0" y="0"/>
                </a:lnTo>
                <a:lnTo>
                  <a:pt x="731520" y="5079"/>
                </a:lnTo>
                <a:lnTo>
                  <a:pt x="1211580" y="5079"/>
                </a:lnTo>
                <a:lnTo>
                  <a:pt x="1220470" y="173989"/>
                </a:lnTo>
                <a:lnTo>
                  <a:pt x="1229360" y="393699"/>
                </a:lnTo>
                <a:lnTo>
                  <a:pt x="1239520" y="713739"/>
                </a:lnTo>
                <a:lnTo>
                  <a:pt x="1243330" y="777239"/>
                </a:lnTo>
                <a:close/>
              </a:path>
            </a:pathLst>
          </a:custGeom>
          <a:ln w="4318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57200" y="2256790"/>
            <a:ext cx="751840" cy="1311910"/>
          </a:xfrm>
          <a:custGeom>
            <a:avLst/>
            <a:gdLst/>
            <a:ahLst/>
            <a:cxnLst/>
            <a:rect l="l" t="t" r="r" b="b"/>
            <a:pathLst>
              <a:path w="751840" h="1311910">
                <a:moveTo>
                  <a:pt x="741679" y="0"/>
                </a:moveTo>
                <a:lnTo>
                  <a:pt x="0" y="0"/>
                </a:lnTo>
                <a:lnTo>
                  <a:pt x="0" y="1027430"/>
                </a:lnTo>
                <a:lnTo>
                  <a:pt x="1269" y="1028700"/>
                </a:lnTo>
                <a:lnTo>
                  <a:pt x="15239" y="1037590"/>
                </a:lnTo>
                <a:lnTo>
                  <a:pt x="24129" y="1042670"/>
                </a:lnTo>
                <a:lnTo>
                  <a:pt x="33019" y="1051560"/>
                </a:lnTo>
                <a:lnTo>
                  <a:pt x="46989" y="1056640"/>
                </a:lnTo>
                <a:lnTo>
                  <a:pt x="55879" y="1065530"/>
                </a:lnTo>
                <a:lnTo>
                  <a:pt x="66039" y="1074420"/>
                </a:lnTo>
                <a:lnTo>
                  <a:pt x="78739" y="1083310"/>
                </a:lnTo>
                <a:lnTo>
                  <a:pt x="88899" y="1088390"/>
                </a:lnTo>
                <a:lnTo>
                  <a:pt x="106679" y="1106170"/>
                </a:lnTo>
                <a:lnTo>
                  <a:pt x="120649" y="1116330"/>
                </a:lnTo>
                <a:lnTo>
                  <a:pt x="147319" y="1143000"/>
                </a:lnTo>
                <a:lnTo>
                  <a:pt x="157479" y="1148080"/>
                </a:lnTo>
                <a:lnTo>
                  <a:pt x="184149" y="1174750"/>
                </a:lnTo>
                <a:lnTo>
                  <a:pt x="193039" y="1184910"/>
                </a:lnTo>
                <a:lnTo>
                  <a:pt x="203199" y="1193800"/>
                </a:lnTo>
                <a:lnTo>
                  <a:pt x="212089" y="1202690"/>
                </a:lnTo>
                <a:lnTo>
                  <a:pt x="220979" y="1216660"/>
                </a:lnTo>
                <a:lnTo>
                  <a:pt x="238759" y="1234440"/>
                </a:lnTo>
                <a:lnTo>
                  <a:pt x="248919" y="1243330"/>
                </a:lnTo>
                <a:lnTo>
                  <a:pt x="257809" y="1253490"/>
                </a:lnTo>
                <a:lnTo>
                  <a:pt x="275589" y="1271270"/>
                </a:lnTo>
                <a:lnTo>
                  <a:pt x="280669" y="1285240"/>
                </a:lnTo>
                <a:lnTo>
                  <a:pt x="298449" y="1303020"/>
                </a:lnTo>
                <a:lnTo>
                  <a:pt x="303529" y="1311910"/>
                </a:lnTo>
                <a:lnTo>
                  <a:pt x="751839" y="965200"/>
                </a:lnTo>
                <a:lnTo>
                  <a:pt x="751839" y="763270"/>
                </a:lnTo>
                <a:lnTo>
                  <a:pt x="741679" y="0"/>
                </a:lnTo>
                <a:close/>
              </a:path>
            </a:pathLst>
          </a:custGeom>
          <a:solidFill>
            <a:srgbClr val="8C761A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57200" y="2256790"/>
            <a:ext cx="751840" cy="1311910"/>
          </a:xfrm>
          <a:custGeom>
            <a:avLst/>
            <a:gdLst/>
            <a:ahLst/>
            <a:cxnLst/>
            <a:rect l="l" t="t" r="r" b="b"/>
            <a:pathLst>
              <a:path w="751840" h="1311910">
                <a:moveTo>
                  <a:pt x="751839" y="763270"/>
                </a:moveTo>
                <a:lnTo>
                  <a:pt x="751839" y="965200"/>
                </a:lnTo>
                <a:lnTo>
                  <a:pt x="303529" y="1311910"/>
                </a:lnTo>
                <a:lnTo>
                  <a:pt x="298449" y="1303020"/>
                </a:lnTo>
                <a:lnTo>
                  <a:pt x="289559" y="1294130"/>
                </a:lnTo>
                <a:lnTo>
                  <a:pt x="280669" y="1285240"/>
                </a:lnTo>
                <a:lnTo>
                  <a:pt x="275589" y="1271270"/>
                </a:lnTo>
                <a:lnTo>
                  <a:pt x="266699" y="1262380"/>
                </a:lnTo>
                <a:lnTo>
                  <a:pt x="257809" y="1253490"/>
                </a:lnTo>
                <a:lnTo>
                  <a:pt x="248919" y="1243330"/>
                </a:lnTo>
                <a:lnTo>
                  <a:pt x="238759" y="1234440"/>
                </a:lnTo>
                <a:lnTo>
                  <a:pt x="229869" y="1225550"/>
                </a:lnTo>
                <a:lnTo>
                  <a:pt x="220979" y="1216660"/>
                </a:lnTo>
                <a:lnTo>
                  <a:pt x="212089" y="1202690"/>
                </a:lnTo>
                <a:lnTo>
                  <a:pt x="203199" y="1193800"/>
                </a:lnTo>
                <a:lnTo>
                  <a:pt x="193039" y="1184910"/>
                </a:lnTo>
                <a:lnTo>
                  <a:pt x="184149" y="1174750"/>
                </a:lnTo>
                <a:lnTo>
                  <a:pt x="175259" y="1165860"/>
                </a:lnTo>
                <a:lnTo>
                  <a:pt x="166369" y="1156970"/>
                </a:lnTo>
                <a:lnTo>
                  <a:pt x="157479" y="1148080"/>
                </a:lnTo>
                <a:lnTo>
                  <a:pt x="147319" y="1143000"/>
                </a:lnTo>
                <a:lnTo>
                  <a:pt x="138429" y="1134110"/>
                </a:lnTo>
                <a:lnTo>
                  <a:pt x="129539" y="1125220"/>
                </a:lnTo>
                <a:lnTo>
                  <a:pt x="120649" y="1116330"/>
                </a:lnTo>
                <a:lnTo>
                  <a:pt x="106679" y="1106170"/>
                </a:lnTo>
                <a:lnTo>
                  <a:pt x="97789" y="1097280"/>
                </a:lnTo>
                <a:lnTo>
                  <a:pt x="88899" y="1088390"/>
                </a:lnTo>
                <a:lnTo>
                  <a:pt x="78739" y="1083310"/>
                </a:lnTo>
                <a:lnTo>
                  <a:pt x="66039" y="1074420"/>
                </a:lnTo>
                <a:lnTo>
                  <a:pt x="55879" y="1065530"/>
                </a:lnTo>
                <a:lnTo>
                  <a:pt x="46989" y="1056640"/>
                </a:lnTo>
                <a:lnTo>
                  <a:pt x="33019" y="1051560"/>
                </a:lnTo>
                <a:lnTo>
                  <a:pt x="24129" y="1042670"/>
                </a:lnTo>
                <a:lnTo>
                  <a:pt x="15239" y="1037590"/>
                </a:lnTo>
                <a:lnTo>
                  <a:pt x="1269" y="1028700"/>
                </a:lnTo>
                <a:lnTo>
                  <a:pt x="0" y="1027430"/>
                </a:lnTo>
              </a:path>
              <a:path w="751840" h="1311910">
                <a:moveTo>
                  <a:pt x="0" y="0"/>
                </a:moveTo>
                <a:lnTo>
                  <a:pt x="6349" y="0"/>
                </a:lnTo>
                <a:lnTo>
                  <a:pt x="97789" y="0"/>
                </a:lnTo>
                <a:lnTo>
                  <a:pt x="741679" y="0"/>
                </a:lnTo>
                <a:lnTo>
                  <a:pt x="751839" y="763270"/>
                </a:lnTo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198879" y="2256790"/>
            <a:ext cx="1559560" cy="773430"/>
          </a:xfrm>
          <a:custGeom>
            <a:avLst/>
            <a:gdLst/>
            <a:ahLst/>
            <a:cxnLst/>
            <a:rect l="l" t="t" r="r" b="b"/>
            <a:pathLst>
              <a:path w="1559560" h="773430">
                <a:moveTo>
                  <a:pt x="1550670" y="0"/>
                </a:moveTo>
                <a:lnTo>
                  <a:pt x="0" y="0"/>
                </a:lnTo>
                <a:lnTo>
                  <a:pt x="10159" y="763270"/>
                </a:lnTo>
                <a:lnTo>
                  <a:pt x="1559560" y="773430"/>
                </a:lnTo>
                <a:lnTo>
                  <a:pt x="1550670" y="54610"/>
                </a:lnTo>
                <a:lnTo>
                  <a:pt x="1550670" y="0"/>
                </a:lnTo>
                <a:close/>
              </a:path>
            </a:pathLst>
          </a:custGeom>
          <a:solidFill>
            <a:srgbClr val="8BD2C6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98879" y="2256790"/>
            <a:ext cx="1559560" cy="773430"/>
          </a:xfrm>
          <a:custGeom>
            <a:avLst/>
            <a:gdLst/>
            <a:ahLst/>
            <a:cxnLst/>
            <a:rect l="l" t="t" r="r" b="b"/>
            <a:pathLst>
              <a:path w="1559560" h="773430">
                <a:moveTo>
                  <a:pt x="1559560" y="773430"/>
                </a:moveTo>
                <a:lnTo>
                  <a:pt x="10159" y="763270"/>
                </a:lnTo>
                <a:lnTo>
                  <a:pt x="0" y="0"/>
                </a:lnTo>
                <a:lnTo>
                  <a:pt x="1550670" y="0"/>
                </a:lnTo>
                <a:lnTo>
                  <a:pt x="1550670" y="54610"/>
                </a:lnTo>
                <a:lnTo>
                  <a:pt x="1559560" y="773430"/>
                </a:lnTo>
                <a:close/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57200" y="5096002"/>
            <a:ext cx="317500" cy="192405"/>
          </a:xfrm>
          <a:custGeom>
            <a:avLst/>
            <a:gdLst/>
            <a:ahLst/>
            <a:cxnLst/>
            <a:rect l="l" t="t" r="r" b="b"/>
            <a:pathLst>
              <a:path w="317500" h="192404">
                <a:moveTo>
                  <a:pt x="0" y="0"/>
                </a:moveTo>
                <a:lnTo>
                  <a:pt x="0" y="191045"/>
                </a:lnTo>
                <a:lnTo>
                  <a:pt x="166369" y="192277"/>
                </a:lnTo>
                <a:lnTo>
                  <a:pt x="317499" y="192277"/>
                </a:lnTo>
                <a:lnTo>
                  <a:pt x="298449" y="164337"/>
                </a:lnTo>
                <a:lnTo>
                  <a:pt x="271779" y="137667"/>
                </a:lnTo>
                <a:lnTo>
                  <a:pt x="261619" y="132587"/>
                </a:lnTo>
                <a:lnTo>
                  <a:pt x="248919" y="123697"/>
                </a:lnTo>
                <a:lnTo>
                  <a:pt x="238759" y="114807"/>
                </a:lnTo>
                <a:lnTo>
                  <a:pt x="229869" y="109727"/>
                </a:lnTo>
                <a:lnTo>
                  <a:pt x="220979" y="100837"/>
                </a:lnTo>
                <a:lnTo>
                  <a:pt x="207009" y="91947"/>
                </a:lnTo>
                <a:lnTo>
                  <a:pt x="198119" y="86867"/>
                </a:lnTo>
                <a:lnTo>
                  <a:pt x="189229" y="77977"/>
                </a:lnTo>
                <a:lnTo>
                  <a:pt x="175259" y="72897"/>
                </a:lnTo>
                <a:lnTo>
                  <a:pt x="166369" y="64007"/>
                </a:lnTo>
                <a:lnTo>
                  <a:pt x="152399" y="60197"/>
                </a:lnTo>
                <a:lnTo>
                  <a:pt x="143509" y="55117"/>
                </a:lnTo>
                <a:lnTo>
                  <a:pt x="129539" y="50037"/>
                </a:lnTo>
                <a:lnTo>
                  <a:pt x="120649" y="41147"/>
                </a:lnTo>
                <a:lnTo>
                  <a:pt x="106679" y="37337"/>
                </a:lnTo>
                <a:lnTo>
                  <a:pt x="97789" y="32257"/>
                </a:lnTo>
                <a:lnTo>
                  <a:pt x="83819" y="27177"/>
                </a:lnTo>
                <a:lnTo>
                  <a:pt x="74929" y="23367"/>
                </a:lnTo>
                <a:lnTo>
                  <a:pt x="60959" y="18287"/>
                </a:lnTo>
                <a:lnTo>
                  <a:pt x="52069" y="14477"/>
                </a:lnTo>
                <a:lnTo>
                  <a:pt x="24129" y="4317"/>
                </a:lnTo>
                <a:lnTo>
                  <a:pt x="15239" y="4317"/>
                </a:lnTo>
                <a:lnTo>
                  <a:pt x="1269" y="507"/>
                </a:lnTo>
                <a:lnTo>
                  <a:pt x="0" y="0"/>
                </a:lnTo>
                <a:close/>
              </a:path>
            </a:pathLst>
          </a:custGeom>
          <a:solidFill>
            <a:srgbClr val="B2DF60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57200" y="5096002"/>
            <a:ext cx="317500" cy="192405"/>
          </a:xfrm>
          <a:custGeom>
            <a:avLst/>
            <a:gdLst/>
            <a:ahLst/>
            <a:cxnLst/>
            <a:rect l="l" t="t" r="r" b="b"/>
            <a:pathLst>
              <a:path w="317500" h="192404">
                <a:moveTo>
                  <a:pt x="0" y="0"/>
                </a:moveTo>
                <a:lnTo>
                  <a:pt x="1269" y="507"/>
                </a:lnTo>
                <a:lnTo>
                  <a:pt x="15239" y="4317"/>
                </a:lnTo>
                <a:lnTo>
                  <a:pt x="24129" y="4317"/>
                </a:lnTo>
                <a:lnTo>
                  <a:pt x="38099" y="9397"/>
                </a:lnTo>
                <a:lnTo>
                  <a:pt x="52069" y="14477"/>
                </a:lnTo>
                <a:lnTo>
                  <a:pt x="60959" y="18287"/>
                </a:lnTo>
                <a:lnTo>
                  <a:pt x="74929" y="23367"/>
                </a:lnTo>
                <a:lnTo>
                  <a:pt x="83819" y="27177"/>
                </a:lnTo>
                <a:lnTo>
                  <a:pt x="97789" y="32257"/>
                </a:lnTo>
                <a:lnTo>
                  <a:pt x="106679" y="37337"/>
                </a:lnTo>
                <a:lnTo>
                  <a:pt x="120649" y="41147"/>
                </a:lnTo>
                <a:lnTo>
                  <a:pt x="129539" y="50037"/>
                </a:lnTo>
                <a:lnTo>
                  <a:pt x="143509" y="55117"/>
                </a:lnTo>
                <a:lnTo>
                  <a:pt x="152399" y="60197"/>
                </a:lnTo>
                <a:lnTo>
                  <a:pt x="166369" y="64007"/>
                </a:lnTo>
                <a:lnTo>
                  <a:pt x="175259" y="72897"/>
                </a:lnTo>
                <a:lnTo>
                  <a:pt x="189229" y="77977"/>
                </a:lnTo>
                <a:lnTo>
                  <a:pt x="198119" y="86867"/>
                </a:lnTo>
                <a:lnTo>
                  <a:pt x="207009" y="91947"/>
                </a:lnTo>
                <a:lnTo>
                  <a:pt x="220979" y="100837"/>
                </a:lnTo>
                <a:lnTo>
                  <a:pt x="229869" y="109727"/>
                </a:lnTo>
                <a:lnTo>
                  <a:pt x="238759" y="114807"/>
                </a:lnTo>
                <a:lnTo>
                  <a:pt x="248919" y="123697"/>
                </a:lnTo>
                <a:lnTo>
                  <a:pt x="261619" y="132587"/>
                </a:lnTo>
                <a:lnTo>
                  <a:pt x="271779" y="137667"/>
                </a:lnTo>
                <a:lnTo>
                  <a:pt x="280669" y="146557"/>
                </a:lnTo>
                <a:lnTo>
                  <a:pt x="289559" y="155447"/>
                </a:lnTo>
                <a:lnTo>
                  <a:pt x="298449" y="164337"/>
                </a:lnTo>
                <a:lnTo>
                  <a:pt x="317499" y="192277"/>
                </a:lnTo>
                <a:lnTo>
                  <a:pt x="166369" y="192277"/>
                </a:lnTo>
                <a:lnTo>
                  <a:pt x="0" y="191045"/>
                </a:lnTo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57200" y="3440429"/>
            <a:ext cx="431800" cy="1847850"/>
          </a:xfrm>
          <a:custGeom>
            <a:avLst/>
            <a:gdLst/>
            <a:ahLst/>
            <a:cxnLst/>
            <a:rect l="l" t="t" r="r" b="b"/>
            <a:pathLst>
              <a:path w="431800" h="1847850">
                <a:moveTo>
                  <a:pt x="0" y="0"/>
                </a:moveTo>
                <a:lnTo>
                  <a:pt x="0" y="1655571"/>
                </a:lnTo>
                <a:lnTo>
                  <a:pt x="1269" y="1656079"/>
                </a:lnTo>
                <a:lnTo>
                  <a:pt x="15239" y="1659889"/>
                </a:lnTo>
                <a:lnTo>
                  <a:pt x="24129" y="1659889"/>
                </a:lnTo>
                <a:lnTo>
                  <a:pt x="52069" y="1670049"/>
                </a:lnTo>
                <a:lnTo>
                  <a:pt x="60959" y="1673859"/>
                </a:lnTo>
                <a:lnTo>
                  <a:pt x="74929" y="1678939"/>
                </a:lnTo>
                <a:lnTo>
                  <a:pt x="83819" y="1682749"/>
                </a:lnTo>
                <a:lnTo>
                  <a:pt x="97789" y="1687829"/>
                </a:lnTo>
                <a:lnTo>
                  <a:pt x="106679" y="1692909"/>
                </a:lnTo>
                <a:lnTo>
                  <a:pt x="120649" y="1696719"/>
                </a:lnTo>
                <a:lnTo>
                  <a:pt x="129539" y="1705609"/>
                </a:lnTo>
                <a:lnTo>
                  <a:pt x="143509" y="1710689"/>
                </a:lnTo>
                <a:lnTo>
                  <a:pt x="152399" y="1715769"/>
                </a:lnTo>
                <a:lnTo>
                  <a:pt x="166369" y="1719579"/>
                </a:lnTo>
                <a:lnTo>
                  <a:pt x="175259" y="1728469"/>
                </a:lnTo>
                <a:lnTo>
                  <a:pt x="189229" y="1733549"/>
                </a:lnTo>
                <a:lnTo>
                  <a:pt x="198119" y="1742439"/>
                </a:lnTo>
                <a:lnTo>
                  <a:pt x="207009" y="1747519"/>
                </a:lnTo>
                <a:lnTo>
                  <a:pt x="220979" y="1756409"/>
                </a:lnTo>
                <a:lnTo>
                  <a:pt x="229869" y="1765299"/>
                </a:lnTo>
                <a:lnTo>
                  <a:pt x="238759" y="1770379"/>
                </a:lnTo>
                <a:lnTo>
                  <a:pt x="248919" y="1779269"/>
                </a:lnTo>
                <a:lnTo>
                  <a:pt x="261619" y="1788159"/>
                </a:lnTo>
                <a:lnTo>
                  <a:pt x="271779" y="1793239"/>
                </a:lnTo>
                <a:lnTo>
                  <a:pt x="298449" y="1819909"/>
                </a:lnTo>
                <a:lnTo>
                  <a:pt x="317499" y="1847849"/>
                </a:lnTo>
                <a:lnTo>
                  <a:pt x="412749" y="1847849"/>
                </a:lnTo>
                <a:lnTo>
                  <a:pt x="431799" y="1824989"/>
                </a:lnTo>
                <a:lnTo>
                  <a:pt x="431799" y="824229"/>
                </a:lnTo>
                <a:lnTo>
                  <a:pt x="426719" y="810259"/>
                </a:lnTo>
                <a:lnTo>
                  <a:pt x="426719" y="773429"/>
                </a:lnTo>
                <a:lnTo>
                  <a:pt x="421639" y="759459"/>
                </a:lnTo>
                <a:lnTo>
                  <a:pt x="421639" y="736599"/>
                </a:lnTo>
                <a:lnTo>
                  <a:pt x="417829" y="722629"/>
                </a:lnTo>
                <a:lnTo>
                  <a:pt x="417829" y="695959"/>
                </a:lnTo>
                <a:lnTo>
                  <a:pt x="412749" y="687069"/>
                </a:lnTo>
                <a:lnTo>
                  <a:pt x="412749" y="673099"/>
                </a:lnTo>
                <a:lnTo>
                  <a:pt x="408939" y="664209"/>
                </a:lnTo>
                <a:lnTo>
                  <a:pt x="403859" y="636269"/>
                </a:lnTo>
                <a:lnTo>
                  <a:pt x="398779" y="627379"/>
                </a:lnTo>
                <a:lnTo>
                  <a:pt x="398779" y="613409"/>
                </a:lnTo>
                <a:lnTo>
                  <a:pt x="394969" y="599439"/>
                </a:lnTo>
                <a:lnTo>
                  <a:pt x="389889" y="585469"/>
                </a:lnTo>
                <a:lnTo>
                  <a:pt x="386079" y="576579"/>
                </a:lnTo>
                <a:lnTo>
                  <a:pt x="386079" y="562609"/>
                </a:lnTo>
                <a:lnTo>
                  <a:pt x="380999" y="549909"/>
                </a:lnTo>
                <a:lnTo>
                  <a:pt x="375919" y="539749"/>
                </a:lnTo>
                <a:lnTo>
                  <a:pt x="372109" y="527049"/>
                </a:lnTo>
                <a:lnTo>
                  <a:pt x="340359" y="507999"/>
                </a:lnTo>
                <a:lnTo>
                  <a:pt x="312419" y="439419"/>
                </a:lnTo>
                <a:lnTo>
                  <a:pt x="321309" y="402589"/>
                </a:lnTo>
                <a:lnTo>
                  <a:pt x="312419" y="384809"/>
                </a:lnTo>
                <a:lnTo>
                  <a:pt x="307339" y="370839"/>
                </a:lnTo>
                <a:lnTo>
                  <a:pt x="303529" y="361949"/>
                </a:lnTo>
                <a:lnTo>
                  <a:pt x="294639" y="347979"/>
                </a:lnTo>
                <a:lnTo>
                  <a:pt x="289559" y="339089"/>
                </a:lnTo>
                <a:lnTo>
                  <a:pt x="284479" y="325119"/>
                </a:lnTo>
                <a:lnTo>
                  <a:pt x="275589" y="316229"/>
                </a:lnTo>
                <a:lnTo>
                  <a:pt x="271779" y="302259"/>
                </a:lnTo>
                <a:lnTo>
                  <a:pt x="261619" y="293369"/>
                </a:lnTo>
                <a:lnTo>
                  <a:pt x="257809" y="284479"/>
                </a:lnTo>
                <a:lnTo>
                  <a:pt x="248919" y="270509"/>
                </a:lnTo>
                <a:lnTo>
                  <a:pt x="243839" y="261619"/>
                </a:lnTo>
                <a:lnTo>
                  <a:pt x="234949" y="252729"/>
                </a:lnTo>
                <a:lnTo>
                  <a:pt x="229869" y="238759"/>
                </a:lnTo>
                <a:lnTo>
                  <a:pt x="220979" y="229869"/>
                </a:lnTo>
                <a:lnTo>
                  <a:pt x="215899" y="219709"/>
                </a:lnTo>
                <a:lnTo>
                  <a:pt x="207009" y="207009"/>
                </a:lnTo>
                <a:lnTo>
                  <a:pt x="198119" y="196849"/>
                </a:lnTo>
                <a:lnTo>
                  <a:pt x="189229" y="187959"/>
                </a:lnTo>
                <a:lnTo>
                  <a:pt x="184149" y="179069"/>
                </a:lnTo>
                <a:lnTo>
                  <a:pt x="166369" y="161289"/>
                </a:lnTo>
                <a:lnTo>
                  <a:pt x="157479" y="147319"/>
                </a:lnTo>
                <a:lnTo>
                  <a:pt x="152399" y="138429"/>
                </a:lnTo>
                <a:lnTo>
                  <a:pt x="143509" y="128269"/>
                </a:lnTo>
                <a:lnTo>
                  <a:pt x="134619" y="119379"/>
                </a:lnTo>
                <a:lnTo>
                  <a:pt x="124459" y="110489"/>
                </a:lnTo>
                <a:lnTo>
                  <a:pt x="106679" y="92709"/>
                </a:lnTo>
                <a:lnTo>
                  <a:pt x="97789" y="82549"/>
                </a:lnTo>
                <a:lnTo>
                  <a:pt x="88899" y="73659"/>
                </a:lnTo>
                <a:lnTo>
                  <a:pt x="78739" y="64769"/>
                </a:lnTo>
                <a:lnTo>
                  <a:pt x="69849" y="55879"/>
                </a:lnTo>
                <a:lnTo>
                  <a:pt x="66039" y="55879"/>
                </a:lnTo>
                <a:lnTo>
                  <a:pt x="60959" y="46989"/>
                </a:lnTo>
                <a:lnTo>
                  <a:pt x="52069" y="41909"/>
                </a:lnTo>
                <a:lnTo>
                  <a:pt x="43179" y="33019"/>
                </a:lnTo>
                <a:lnTo>
                  <a:pt x="33019" y="24129"/>
                </a:lnTo>
                <a:lnTo>
                  <a:pt x="20319" y="13969"/>
                </a:lnTo>
                <a:lnTo>
                  <a:pt x="10159" y="5079"/>
                </a:lnTo>
                <a:lnTo>
                  <a:pt x="1269" y="1269"/>
                </a:lnTo>
                <a:lnTo>
                  <a:pt x="0" y="0"/>
                </a:lnTo>
                <a:close/>
              </a:path>
            </a:pathLst>
          </a:custGeom>
          <a:solidFill>
            <a:srgbClr val="8C761A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457200" y="3533140"/>
            <a:ext cx="431800" cy="1755139"/>
          </a:xfrm>
          <a:custGeom>
            <a:avLst/>
            <a:gdLst/>
            <a:ahLst/>
            <a:cxnLst/>
            <a:rect l="l" t="t" r="r" b="b"/>
            <a:pathLst>
              <a:path w="431800" h="1755139">
                <a:moveTo>
                  <a:pt x="106679" y="0"/>
                </a:moveTo>
                <a:lnTo>
                  <a:pt x="115569" y="8889"/>
                </a:lnTo>
                <a:lnTo>
                  <a:pt x="124459" y="17779"/>
                </a:lnTo>
                <a:lnTo>
                  <a:pt x="134619" y="26669"/>
                </a:lnTo>
                <a:lnTo>
                  <a:pt x="143509" y="35559"/>
                </a:lnTo>
                <a:lnTo>
                  <a:pt x="152399" y="45719"/>
                </a:lnTo>
                <a:lnTo>
                  <a:pt x="157479" y="54609"/>
                </a:lnTo>
                <a:lnTo>
                  <a:pt x="166369" y="68579"/>
                </a:lnTo>
                <a:lnTo>
                  <a:pt x="175259" y="77469"/>
                </a:lnTo>
                <a:lnTo>
                  <a:pt x="184149" y="86359"/>
                </a:lnTo>
                <a:lnTo>
                  <a:pt x="189229" y="95249"/>
                </a:lnTo>
                <a:lnTo>
                  <a:pt x="198119" y="104139"/>
                </a:lnTo>
                <a:lnTo>
                  <a:pt x="207009" y="114299"/>
                </a:lnTo>
                <a:lnTo>
                  <a:pt x="215899" y="126999"/>
                </a:lnTo>
                <a:lnTo>
                  <a:pt x="220979" y="137159"/>
                </a:lnTo>
                <a:lnTo>
                  <a:pt x="229869" y="146049"/>
                </a:lnTo>
                <a:lnTo>
                  <a:pt x="234949" y="160019"/>
                </a:lnTo>
                <a:lnTo>
                  <a:pt x="243839" y="168909"/>
                </a:lnTo>
                <a:lnTo>
                  <a:pt x="248919" y="177799"/>
                </a:lnTo>
                <a:lnTo>
                  <a:pt x="257809" y="191769"/>
                </a:lnTo>
                <a:lnTo>
                  <a:pt x="261619" y="200659"/>
                </a:lnTo>
                <a:lnTo>
                  <a:pt x="271779" y="209549"/>
                </a:lnTo>
                <a:lnTo>
                  <a:pt x="275589" y="223519"/>
                </a:lnTo>
                <a:lnTo>
                  <a:pt x="284479" y="232409"/>
                </a:lnTo>
                <a:lnTo>
                  <a:pt x="289559" y="246379"/>
                </a:lnTo>
                <a:lnTo>
                  <a:pt x="294639" y="255269"/>
                </a:lnTo>
                <a:lnTo>
                  <a:pt x="303529" y="269239"/>
                </a:lnTo>
                <a:lnTo>
                  <a:pt x="307339" y="278129"/>
                </a:lnTo>
                <a:lnTo>
                  <a:pt x="312419" y="292099"/>
                </a:lnTo>
                <a:lnTo>
                  <a:pt x="321309" y="309879"/>
                </a:lnTo>
                <a:lnTo>
                  <a:pt x="312419" y="346709"/>
                </a:lnTo>
                <a:lnTo>
                  <a:pt x="340359" y="415289"/>
                </a:lnTo>
                <a:lnTo>
                  <a:pt x="372109" y="434339"/>
                </a:lnTo>
                <a:lnTo>
                  <a:pt x="375919" y="447039"/>
                </a:lnTo>
                <a:lnTo>
                  <a:pt x="380999" y="457199"/>
                </a:lnTo>
                <a:lnTo>
                  <a:pt x="386079" y="469899"/>
                </a:lnTo>
                <a:lnTo>
                  <a:pt x="386079" y="483869"/>
                </a:lnTo>
                <a:lnTo>
                  <a:pt x="389889" y="492759"/>
                </a:lnTo>
                <a:lnTo>
                  <a:pt x="394969" y="506729"/>
                </a:lnTo>
                <a:lnTo>
                  <a:pt x="398779" y="520699"/>
                </a:lnTo>
                <a:lnTo>
                  <a:pt x="398779" y="534669"/>
                </a:lnTo>
                <a:lnTo>
                  <a:pt x="403859" y="543559"/>
                </a:lnTo>
                <a:lnTo>
                  <a:pt x="408939" y="571499"/>
                </a:lnTo>
                <a:lnTo>
                  <a:pt x="412749" y="580389"/>
                </a:lnTo>
                <a:lnTo>
                  <a:pt x="412749" y="594359"/>
                </a:lnTo>
                <a:lnTo>
                  <a:pt x="417829" y="603249"/>
                </a:lnTo>
                <a:lnTo>
                  <a:pt x="417829" y="617219"/>
                </a:lnTo>
                <a:lnTo>
                  <a:pt x="417829" y="629919"/>
                </a:lnTo>
                <a:lnTo>
                  <a:pt x="421639" y="643889"/>
                </a:lnTo>
                <a:lnTo>
                  <a:pt x="421639" y="657859"/>
                </a:lnTo>
                <a:lnTo>
                  <a:pt x="421639" y="666749"/>
                </a:lnTo>
                <a:lnTo>
                  <a:pt x="426719" y="680719"/>
                </a:lnTo>
                <a:lnTo>
                  <a:pt x="426719" y="694689"/>
                </a:lnTo>
                <a:lnTo>
                  <a:pt x="426719" y="708659"/>
                </a:lnTo>
                <a:lnTo>
                  <a:pt x="426719" y="717549"/>
                </a:lnTo>
                <a:lnTo>
                  <a:pt x="431799" y="731519"/>
                </a:lnTo>
                <a:lnTo>
                  <a:pt x="431799" y="744219"/>
                </a:lnTo>
                <a:lnTo>
                  <a:pt x="431799" y="758189"/>
                </a:lnTo>
                <a:lnTo>
                  <a:pt x="431799" y="772159"/>
                </a:lnTo>
                <a:lnTo>
                  <a:pt x="431799" y="795019"/>
                </a:lnTo>
                <a:lnTo>
                  <a:pt x="431799" y="1732279"/>
                </a:lnTo>
                <a:lnTo>
                  <a:pt x="412749" y="1755139"/>
                </a:lnTo>
                <a:lnTo>
                  <a:pt x="321309" y="1755139"/>
                </a:lnTo>
                <a:lnTo>
                  <a:pt x="317499" y="1755139"/>
                </a:lnTo>
                <a:lnTo>
                  <a:pt x="298449" y="1727199"/>
                </a:lnTo>
                <a:lnTo>
                  <a:pt x="289559" y="1718309"/>
                </a:lnTo>
                <a:lnTo>
                  <a:pt x="280669" y="1709419"/>
                </a:lnTo>
                <a:lnTo>
                  <a:pt x="271779" y="1700529"/>
                </a:lnTo>
                <a:lnTo>
                  <a:pt x="261619" y="1695449"/>
                </a:lnTo>
                <a:lnTo>
                  <a:pt x="248919" y="1686559"/>
                </a:lnTo>
                <a:lnTo>
                  <a:pt x="238759" y="1677669"/>
                </a:lnTo>
                <a:lnTo>
                  <a:pt x="229869" y="1672589"/>
                </a:lnTo>
                <a:lnTo>
                  <a:pt x="220979" y="1663699"/>
                </a:lnTo>
                <a:lnTo>
                  <a:pt x="207009" y="1654809"/>
                </a:lnTo>
                <a:lnTo>
                  <a:pt x="198119" y="1649729"/>
                </a:lnTo>
                <a:lnTo>
                  <a:pt x="189229" y="1640839"/>
                </a:lnTo>
                <a:lnTo>
                  <a:pt x="175259" y="1635759"/>
                </a:lnTo>
                <a:lnTo>
                  <a:pt x="166369" y="1626869"/>
                </a:lnTo>
                <a:lnTo>
                  <a:pt x="152399" y="1623059"/>
                </a:lnTo>
                <a:lnTo>
                  <a:pt x="143509" y="1617979"/>
                </a:lnTo>
                <a:lnTo>
                  <a:pt x="129539" y="1612899"/>
                </a:lnTo>
                <a:lnTo>
                  <a:pt x="120649" y="1604009"/>
                </a:lnTo>
                <a:lnTo>
                  <a:pt x="106679" y="1600199"/>
                </a:lnTo>
                <a:lnTo>
                  <a:pt x="97789" y="1595119"/>
                </a:lnTo>
                <a:lnTo>
                  <a:pt x="83819" y="1590039"/>
                </a:lnTo>
                <a:lnTo>
                  <a:pt x="74929" y="1586229"/>
                </a:lnTo>
                <a:lnTo>
                  <a:pt x="60959" y="1581149"/>
                </a:lnTo>
                <a:lnTo>
                  <a:pt x="52069" y="1577339"/>
                </a:lnTo>
                <a:lnTo>
                  <a:pt x="38099" y="1572259"/>
                </a:lnTo>
                <a:lnTo>
                  <a:pt x="24129" y="1567179"/>
                </a:lnTo>
                <a:lnTo>
                  <a:pt x="15239" y="1567179"/>
                </a:lnTo>
                <a:lnTo>
                  <a:pt x="1269" y="1563369"/>
                </a:lnTo>
                <a:lnTo>
                  <a:pt x="0" y="1562862"/>
                </a:lnTo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2437" y="3435667"/>
            <a:ext cx="116204" cy="102234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760729" y="3020060"/>
            <a:ext cx="2034539" cy="937260"/>
          </a:xfrm>
          <a:custGeom>
            <a:avLst/>
            <a:gdLst/>
            <a:ahLst/>
            <a:cxnLst/>
            <a:rect l="l" t="t" r="r" b="b"/>
            <a:pathLst>
              <a:path w="2034539" h="937260">
                <a:moveTo>
                  <a:pt x="448309" y="0"/>
                </a:moveTo>
                <a:lnTo>
                  <a:pt x="448309" y="201930"/>
                </a:lnTo>
                <a:lnTo>
                  <a:pt x="0" y="548640"/>
                </a:lnTo>
                <a:lnTo>
                  <a:pt x="13969" y="562610"/>
                </a:lnTo>
                <a:lnTo>
                  <a:pt x="17780" y="571500"/>
                </a:lnTo>
                <a:lnTo>
                  <a:pt x="26669" y="581660"/>
                </a:lnTo>
                <a:lnTo>
                  <a:pt x="31750" y="594360"/>
                </a:lnTo>
                <a:lnTo>
                  <a:pt x="40639" y="604520"/>
                </a:lnTo>
                <a:lnTo>
                  <a:pt x="49530" y="613410"/>
                </a:lnTo>
                <a:lnTo>
                  <a:pt x="54609" y="627380"/>
                </a:lnTo>
                <a:lnTo>
                  <a:pt x="63500" y="636270"/>
                </a:lnTo>
                <a:lnTo>
                  <a:pt x="68580" y="650240"/>
                </a:lnTo>
                <a:lnTo>
                  <a:pt x="77469" y="659130"/>
                </a:lnTo>
                <a:lnTo>
                  <a:pt x="82550" y="668020"/>
                </a:lnTo>
                <a:lnTo>
                  <a:pt x="91439" y="681990"/>
                </a:lnTo>
                <a:lnTo>
                  <a:pt x="95250" y="690880"/>
                </a:lnTo>
                <a:lnTo>
                  <a:pt x="100330" y="704850"/>
                </a:lnTo>
                <a:lnTo>
                  <a:pt x="109219" y="713740"/>
                </a:lnTo>
                <a:lnTo>
                  <a:pt x="114300" y="727710"/>
                </a:lnTo>
                <a:lnTo>
                  <a:pt x="118109" y="736600"/>
                </a:lnTo>
                <a:lnTo>
                  <a:pt x="128269" y="750570"/>
                </a:lnTo>
                <a:lnTo>
                  <a:pt x="132080" y="764540"/>
                </a:lnTo>
                <a:lnTo>
                  <a:pt x="137159" y="773430"/>
                </a:lnTo>
                <a:lnTo>
                  <a:pt x="140969" y="787400"/>
                </a:lnTo>
                <a:lnTo>
                  <a:pt x="151130" y="796290"/>
                </a:lnTo>
                <a:lnTo>
                  <a:pt x="154939" y="810260"/>
                </a:lnTo>
                <a:lnTo>
                  <a:pt x="160019" y="822960"/>
                </a:lnTo>
                <a:lnTo>
                  <a:pt x="163830" y="833120"/>
                </a:lnTo>
                <a:lnTo>
                  <a:pt x="168909" y="845820"/>
                </a:lnTo>
                <a:lnTo>
                  <a:pt x="173989" y="855980"/>
                </a:lnTo>
                <a:lnTo>
                  <a:pt x="177800" y="873760"/>
                </a:lnTo>
                <a:lnTo>
                  <a:pt x="182880" y="887730"/>
                </a:lnTo>
                <a:lnTo>
                  <a:pt x="186689" y="896620"/>
                </a:lnTo>
                <a:lnTo>
                  <a:pt x="196850" y="924560"/>
                </a:lnTo>
                <a:lnTo>
                  <a:pt x="200659" y="933450"/>
                </a:lnTo>
                <a:lnTo>
                  <a:pt x="200659" y="937260"/>
                </a:lnTo>
                <a:lnTo>
                  <a:pt x="895350" y="928370"/>
                </a:lnTo>
                <a:lnTo>
                  <a:pt x="895350" y="585470"/>
                </a:lnTo>
                <a:lnTo>
                  <a:pt x="2029460" y="581660"/>
                </a:lnTo>
                <a:lnTo>
                  <a:pt x="2029460" y="462280"/>
                </a:lnTo>
                <a:lnTo>
                  <a:pt x="2034539" y="457200"/>
                </a:lnTo>
                <a:lnTo>
                  <a:pt x="2034539" y="425450"/>
                </a:lnTo>
                <a:lnTo>
                  <a:pt x="2029460" y="265430"/>
                </a:lnTo>
                <a:lnTo>
                  <a:pt x="2002789" y="233680"/>
                </a:lnTo>
                <a:lnTo>
                  <a:pt x="2002789" y="179070"/>
                </a:lnTo>
                <a:lnTo>
                  <a:pt x="1997710" y="10160"/>
                </a:lnTo>
                <a:lnTo>
                  <a:pt x="448309" y="0"/>
                </a:lnTo>
                <a:close/>
              </a:path>
            </a:pathLst>
          </a:custGeom>
          <a:solidFill>
            <a:srgbClr val="8BD2C6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760729" y="3020060"/>
            <a:ext cx="2034539" cy="937260"/>
          </a:xfrm>
          <a:custGeom>
            <a:avLst/>
            <a:gdLst/>
            <a:ahLst/>
            <a:cxnLst/>
            <a:rect l="l" t="t" r="r" b="b"/>
            <a:pathLst>
              <a:path w="2034539" h="937260">
                <a:moveTo>
                  <a:pt x="2029460" y="581660"/>
                </a:moveTo>
                <a:lnTo>
                  <a:pt x="895350" y="585470"/>
                </a:lnTo>
                <a:lnTo>
                  <a:pt x="895350" y="928370"/>
                </a:lnTo>
                <a:lnTo>
                  <a:pt x="200659" y="937260"/>
                </a:lnTo>
                <a:lnTo>
                  <a:pt x="200659" y="933450"/>
                </a:lnTo>
                <a:lnTo>
                  <a:pt x="196850" y="924560"/>
                </a:lnTo>
                <a:lnTo>
                  <a:pt x="191769" y="910590"/>
                </a:lnTo>
                <a:lnTo>
                  <a:pt x="186689" y="896620"/>
                </a:lnTo>
                <a:lnTo>
                  <a:pt x="182880" y="887730"/>
                </a:lnTo>
                <a:lnTo>
                  <a:pt x="177800" y="873760"/>
                </a:lnTo>
                <a:lnTo>
                  <a:pt x="173989" y="855980"/>
                </a:lnTo>
                <a:lnTo>
                  <a:pt x="168909" y="845820"/>
                </a:lnTo>
                <a:lnTo>
                  <a:pt x="163830" y="833120"/>
                </a:lnTo>
                <a:lnTo>
                  <a:pt x="160019" y="822960"/>
                </a:lnTo>
                <a:lnTo>
                  <a:pt x="154939" y="810260"/>
                </a:lnTo>
                <a:lnTo>
                  <a:pt x="151130" y="796290"/>
                </a:lnTo>
                <a:lnTo>
                  <a:pt x="140969" y="787400"/>
                </a:lnTo>
                <a:lnTo>
                  <a:pt x="137159" y="773430"/>
                </a:lnTo>
                <a:lnTo>
                  <a:pt x="132080" y="764540"/>
                </a:lnTo>
                <a:lnTo>
                  <a:pt x="128269" y="750570"/>
                </a:lnTo>
                <a:lnTo>
                  <a:pt x="118109" y="736600"/>
                </a:lnTo>
                <a:lnTo>
                  <a:pt x="114300" y="727710"/>
                </a:lnTo>
                <a:lnTo>
                  <a:pt x="109219" y="713740"/>
                </a:lnTo>
                <a:lnTo>
                  <a:pt x="100330" y="704850"/>
                </a:lnTo>
                <a:lnTo>
                  <a:pt x="95250" y="690880"/>
                </a:lnTo>
                <a:lnTo>
                  <a:pt x="91439" y="681990"/>
                </a:lnTo>
                <a:lnTo>
                  <a:pt x="82550" y="668020"/>
                </a:lnTo>
                <a:lnTo>
                  <a:pt x="77469" y="659130"/>
                </a:lnTo>
                <a:lnTo>
                  <a:pt x="68580" y="650240"/>
                </a:lnTo>
                <a:lnTo>
                  <a:pt x="63500" y="636270"/>
                </a:lnTo>
                <a:lnTo>
                  <a:pt x="54609" y="627380"/>
                </a:lnTo>
                <a:lnTo>
                  <a:pt x="49530" y="613410"/>
                </a:lnTo>
                <a:lnTo>
                  <a:pt x="40639" y="604520"/>
                </a:lnTo>
                <a:lnTo>
                  <a:pt x="31750" y="594360"/>
                </a:lnTo>
                <a:lnTo>
                  <a:pt x="26669" y="581660"/>
                </a:lnTo>
                <a:lnTo>
                  <a:pt x="17780" y="571500"/>
                </a:lnTo>
                <a:lnTo>
                  <a:pt x="13969" y="562610"/>
                </a:lnTo>
                <a:lnTo>
                  <a:pt x="0" y="548640"/>
                </a:lnTo>
                <a:lnTo>
                  <a:pt x="448309" y="201930"/>
                </a:lnTo>
                <a:lnTo>
                  <a:pt x="448309" y="0"/>
                </a:lnTo>
                <a:lnTo>
                  <a:pt x="1997710" y="10160"/>
                </a:lnTo>
                <a:lnTo>
                  <a:pt x="2002789" y="179070"/>
                </a:lnTo>
                <a:lnTo>
                  <a:pt x="2002789" y="196850"/>
                </a:lnTo>
                <a:lnTo>
                  <a:pt x="2002789" y="215900"/>
                </a:lnTo>
                <a:lnTo>
                  <a:pt x="2002789" y="224790"/>
                </a:lnTo>
                <a:lnTo>
                  <a:pt x="2002789" y="228600"/>
                </a:lnTo>
                <a:lnTo>
                  <a:pt x="2002789" y="233680"/>
                </a:lnTo>
                <a:lnTo>
                  <a:pt x="2029460" y="265430"/>
                </a:lnTo>
                <a:lnTo>
                  <a:pt x="2034539" y="421640"/>
                </a:lnTo>
                <a:lnTo>
                  <a:pt x="2034539" y="425450"/>
                </a:lnTo>
                <a:lnTo>
                  <a:pt x="2034539" y="430530"/>
                </a:lnTo>
                <a:lnTo>
                  <a:pt x="2034539" y="457200"/>
                </a:lnTo>
                <a:lnTo>
                  <a:pt x="2029460" y="462280"/>
                </a:lnTo>
                <a:lnTo>
                  <a:pt x="2029460" y="576580"/>
                </a:lnTo>
                <a:lnTo>
                  <a:pt x="2029460" y="581660"/>
                </a:lnTo>
                <a:close/>
              </a:path>
            </a:pathLst>
          </a:custGeom>
          <a:ln w="9525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457200" y="685800"/>
            <a:ext cx="2406650" cy="1539240"/>
          </a:xfrm>
          <a:custGeom>
            <a:avLst/>
            <a:gdLst/>
            <a:ahLst/>
            <a:cxnLst/>
            <a:rect l="l" t="t" r="r" b="b"/>
            <a:pathLst>
              <a:path w="2406650" h="1539239">
                <a:moveTo>
                  <a:pt x="2307687" y="0"/>
                </a:moveTo>
                <a:lnTo>
                  <a:pt x="0" y="0"/>
                </a:lnTo>
                <a:lnTo>
                  <a:pt x="0" y="1534159"/>
                </a:lnTo>
                <a:lnTo>
                  <a:pt x="2292349" y="1539239"/>
                </a:lnTo>
                <a:lnTo>
                  <a:pt x="2352039" y="1539239"/>
                </a:lnTo>
                <a:lnTo>
                  <a:pt x="2352039" y="1502409"/>
                </a:lnTo>
                <a:lnTo>
                  <a:pt x="2401569" y="1447799"/>
                </a:lnTo>
                <a:lnTo>
                  <a:pt x="2406649" y="469899"/>
                </a:lnTo>
                <a:lnTo>
                  <a:pt x="2406649" y="368299"/>
                </a:lnTo>
                <a:lnTo>
                  <a:pt x="2401569" y="318769"/>
                </a:lnTo>
                <a:lnTo>
                  <a:pt x="2397759" y="267969"/>
                </a:lnTo>
                <a:lnTo>
                  <a:pt x="2387599" y="218439"/>
                </a:lnTo>
                <a:lnTo>
                  <a:pt x="2374899" y="172719"/>
                </a:lnTo>
                <a:lnTo>
                  <a:pt x="2360929" y="121919"/>
                </a:lnTo>
                <a:lnTo>
                  <a:pt x="2346959" y="76199"/>
                </a:lnTo>
                <a:lnTo>
                  <a:pt x="2324099" y="30479"/>
                </a:lnTo>
                <a:lnTo>
                  <a:pt x="2307687" y="0"/>
                </a:lnTo>
                <a:close/>
              </a:path>
            </a:pathLst>
          </a:custGeom>
          <a:solidFill>
            <a:srgbClr val="005BE5">
              <a:alpha val="4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57200" y="685800"/>
            <a:ext cx="2406650" cy="1539240"/>
          </a:xfrm>
          <a:custGeom>
            <a:avLst/>
            <a:gdLst/>
            <a:ahLst/>
            <a:cxnLst/>
            <a:rect l="l" t="t" r="r" b="b"/>
            <a:pathLst>
              <a:path w="2406650" h="1539239">
                <a:moveTo>
                  <a:pt x="2352039" y="1502409"/>
                </a:moveTo>
                <a:lnTo>
                  <a:pt x="2352039" y="1539239"/>
                </a:lnTo>
                <a:lnTo>
                  <a:pt x="2292349" y="1539239"/>
                </a:lnTo>
                <a:lnTo>
                  <a:pt x="335279" y="1534159"/>
                </a:lnTo>
                <a:lnTo>
                  <a:pt x="0" y="1534159"/>
                </a:lnTo>
              </a:path>
              <a:path w="2406650" h="1539239">
                <a:moveTo>
                  <a:pt x="2307687" y="0"/>
                </a:moveTo>
                <a:lnTo>
                  <a:pt x="2324099" y="30479"/>
                </a:lnTo>
                <a:lnTo>
                  <a:pt x="2346959" y="76199"/>
                </a:lnTo>
                <a:lnTo>
                  <a:pt x="2360929" y="121919"/>
                </a:lnTo>
                <a:lnTo>
                  <a:pt x="2374899" y="172719"/>
                </a:lnTo>
                <a:lnTo>
                  <a:pt x="2387599" y="218439"/>
                </a:lnTo>
                <a:lnTo>
                  <a:pt x="2397759" y="267969"/>
                </a:lnTo>
                <a:lnTo>
                  <a:pt x="2401569" y="318769"/>
                </a:lnTo>
                <a:lnTo>
                  <a:pt x="2406649" y="368299"/>
                </a:lnTo>
                <a:lnTo>
                  <a:pt x="2406649" y="419099"/>
                </a:lnTo>
                <a:lnTo>
                  <a:pt x="2406649" y="469899"/>
                </a:lnTo>
                <a:lnTo>
                  <a:pt x="2401569" y="1447799"/>
                </a:lnTo>
                <a:lnTo>
                  <a:pt x="2352039" y="1502409"/>
                </a:lnTo>
              </a:path>
            </a:pathLst>
          </a:custGeom>
          <a:ln w="4318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3021445" y="685800"/>
            <a:ext cx="52069" cy="38100"/>
          </a:xfrm>
          <a:custGeom>
            <a:avLst/>
            <a:gdLst/>
            <a:ahLst/>
            <a:cxnLst/>
            <a:rect l="l" t="t" r="r" b="b"/>
            <a:pathLst>
              <a:path w="52069" h="38100">
                <a:moveTo>
                  <a:pt x="51954" y="0"/>
                </a:moveTo>
                <a:lnTo>
                  <a:pt x="51954" y="38099"/>
                </a:lnTo>
                <a:lnTo>
                  <a:pt x="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65734" y="682224"/>
            <a:ext cx="318300" cy="176060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80364" y="716514"/>
            <a:ext cx="137960" cy="202730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3624" y="2244381"/>
            <a:ext cx="2341327" cy="3039770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3258820" y="4215129"/>
            <a:ext cx="2548890" cy="1038860"/>
          </a:xfrm>
          <a:custGeom>
            <a:avLst/>
            <a:gdLst/>
            <a:ahLst/>
            <a:cxnLst/>
            <a:rect l="l" t="t" r="r" b="b"/>
            <a:pathLst>
              <a:path w="2548890" h="1038860">
                <a:moveTo>
                  <a:pt x="2178049" y="2540"/>
                </a:moveTo>
                <a:lnTo>
                  <a:pt x="2178049" y="157480"/>
                </a:lnTo>
                <a:lnTo>
                  <a:pt x="1431289" y="154940"/>
                </a:lnTo>
                <a:lnTo>
                  <a:pt x="1431289" y="0"/>
                </a:lnTo>
                <a:lnTo>
                  <a:pt x="2178049" y="2540"/>
                </a:lnTo>
                <a:close/>
              </a:path>
              <a:path w="2548890" h="1038860">
                <a:moveTo>
                  <a:pt x="2178049" y="157480"/>
                </a:moveTo>
                <a:lnTo>
                  <a:pt x="2175510" y="392430"/>
                </a:lnTo>
                <a:lnTo>
                  <a:pt x="1427479" y="388620"/>
                </a:lnTo>
                <a:lnTo>
                  <a:pt x="1431289" y="154940"/>
                </a:lnTo>
                <a:lnTo>
                  <a:pt x="2178049" y="157480"/>
                </a:lnTo>
                <a:close/>
              </a:path>
              <a:path w="2548890" h="1038860">
                <a:moveTo>
                  <a:pt x="2175510" y="392430"/>
                </a:moveTo>
                <a:lnTo>
                  <a:pt x="2175510" y="468630"/>
                </a:lnTo>
                <a:lnTo>
                  <a:pt x="1427479" y="464820"/>
                </a:lnTo>
                <a:lnTo>
                  <a:pt x="1427479" y="388620"/>
                </a:lnTo>
                <a:lnTo>
                  <a:pt x="2175510" y="392430"/>
                </a:lnTo>
                <a:close/>
              </a:path>
              <a:path w="2548890" h="1038860">
                <a:moveTo>
                  <a:pt x="2548890" y="6350"/>
                </a:moveTo>
                <a:lnTo>
                  <a:pt x="2548890" y="161290"/>
                </a:lnTo>
                <a:lnTo>
                  <a:pt x="2178049" y="157480"/>
                </a:lnTo>
                <a:lnTo>
                  <a:pt x="2178049" y="2540"/>
                </a:lnTo>
                <a:lnTo>
                  <a:pt x="2548890" y="6350"/>
                </a:lnTo>
                <a:close/>
              </a:path>
              <a:path w="2548890" h="1038860">
                <a:moveTo>
                  <a:pt x="33019" y="370840"/>
                </a:moveTo>
                <a:lnTo>
                  <a:pt x="297179" y="373380"/>
                </a:lnTo>
                <a:lnTo>
                  <a:pt x="471169" y="377190"/>
                </a:lnTo>
                <a:lnTo>
                  <a:pt x="628649" y="377190"/>
                </a:lnTo>
                <a:lnTo>
                  <a:pt x="622299" y="1038860"/>
                </a:lnTo>
                <a:lnTo>
                  <a:pt x="327659" y="999490"/>
                </a:lnTo>
                <a:lnTo>
                  <a:pt x="273049" y="966470"/>
                </a:lnTo>
                <a:lnTo>
                  <a:pt x="100329" y="659130"/>
                </a:lnTo>
                <a:lnTo>
                  <a:pt x="69849" y="571500"/>
                </a:lnTo>
                <a:lnTo>
                  <a:pt x="33019" y="462280"/>
                </a:lnTo>
                <a:lnTo>
                  <a:pt x="0" y="370840"/>
                </a:lnTo>
                <a:lnTo>
                  <a:pt x="5079" y="370840"/>
                </a:lnTo>
                <a:lnTo>
                  <a:pt x="33019" y="3708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010895" y="3245084"/>
            <a:ext cx="390690" cy="247180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3896359" y="2279650"/>
            <a:ext cx="1544320" cy="3063240"/>
          </a:xfrm>
          <a:custGeom>
            <a:avLst/>
            <a:gdLst/>
            <a:ahLst/>
            <a:cxnLst/>
            <a:rect l="l" t="t" r="r" b="b"/>
            <a:pathLst>
              <a:path w="1544320" h="3063240">
                <a:moveTo>
                  <a:pt x="501649" y="1209040"/>
                </a:moveTo>
                <a:lnTo>
                  <a:pt x="499109" y="1492250"/>
                </a:lnTo>
                <a:lnTo>
                  <a:pt x="303529" y="1488440"/>
                </a:lnTo>
                <a:lnTo>
                  <a:pt x="307339" y="1206500"/>
                </a:lnTo>
                <a:lnTo>
                  <a:pt x="473709" y="1209040"/>
                </a:lnTo>
                <a:lnTo>
                  <a:pt x="501649" y="1209040"/>
                </a:lnTo>
                <a:close/>
              </a:path>
              <a:path w="1544320" h="3063240">
                <a:moveTo>
                  <a:pt x="1544320" y="1628139"/>
                </a:moveTo>
                <a:lnTo>
                  <a:pt x="1540509" y="1938020"/>
                </a:lnTo>
                <a:lnTo>
                  <a:pt x="793749" y="1935480"/>
                </a:lnTo>
                <a:lnTo>
                  <a:pt x="793749" y="1837689"/>
                </a:lnTo>
                <a:lnTo>
                  <a:pt x="1082039" y="1837689"/>
                </a:lnTo>
                <a:lnTo>
                  <a:pt x="1082039" y="1767839"/>
                </a:lnTo>
                <a:lnTo>
                  <a:pt x="1082039" y="1697989"/>
                </a:lnTo>
                <a:lnTo>
                  <a:pt x="1082039" y="1628139"/>
                </a:lnTo>
                <a:lnTo>
                  <a:pt x="1544320" y="1628139"/>
                </a:lnTo>
                <a:close/>
              </a:path>
              <a:path w="1544320" h="3063240">
                <a:moveTo>
                  <a:pt x="1537970" y="2482850"/>
                </a:moveTo>
                <a:lnTo>
                  <a:pt x="1537970" y="2633980"/>
                </a:lnTo>
                <a:lnTo>
                  <a:pt x="789939" y="2633980"/>
                </a:lnTo>
                <a:lnTo>
                  <a:pt x="789939" y="2479040"/>
                </a:lnTo>
                <a:lnTo>
                  <a:pt x="1537970" y="2482850"/>
                </a:lnTo>
                <a:close/>
              </a:path>
              <a:path w="1544320" h="3063240">
                <a:moveTo>
                  <a:pt x="1537970" y="2633980"/>
                </a:moveTo>
                <a:lnTo>
                  <a:pt x="1537970" y="2713990"/>
                </a:lnTo>
                <a:lnTo>
                  <a:pt x="1385570" y="2713990"/>
                </a:lnTo>
                <a:lnTo>
                  <a:pt x="1236980" y="2713990"/>
                </a:lnTo>
                <a:lnTo>
                  <a:pt x="939799" y="2710180"/>
                </a:lnTo>
                <a:lnTo>
                  <a:pt x="789939" y="2710180"/>
                </a:lnTo>
                <a:lnTo>
                  <a:pt x="789939" y="2633980"/>
                </a:lnTo>
                <a:lnTo>
                  <a:pt x="1537970" y="2633980"/>
                </a:lnTo>
                <a:close/>
              </a:path>
              <a:path w="1544320" h="3063240">
                <a:moveTo>
                  <a:pt x="1236980" y="2713990"/>
                </a:moveTo>
                <a:lnTo>
                  <a:pt x="1236980" y="3063240"/>
                </a:lnTo>
                <a:lnTo>
                  <a:pt x="935989" y="3063240"/>
                </a:lnTo>
                <a:lnTo>
                  <a:pt x="939799" y="2710180"/>
                </a:lnTo>
                <a:lnTo>
                  <a:pt x="1236980" y="2713990"/>
                </a:lnTo>
                <a:close/>
              </a:path>
              <a:path w="1544320" h="3063240">
                <a:moveTo>
                  <a:pt x="735329" y="26669"/>
                </a:moveTo>
                <a:lnTo>
                  <a:pt x="732789" y="744219"/>
                </a:lnTo>
                <a:lnTo>
                  <a:pt x="732789" y="746760"/>
                </a:lnTo>
                <a:lnTo>
                  <a:pt x="410209" y="744219"/>
                </a:lnTo>
                <a:lnTo>
                  <a:pt x="173989" y="741680"/>
                </a:lnTo>
                <a:lnTo>
                  <a:pt x="0" y="741680"/>
                </a:lnTo>
                <a:lnTo>
                  <a:pt x="6349" y="6350"/>
                </a:lnTo>
                <a:lnTo>
                  <a:pt x="6349" y="2539"/>
                </a:lnTo>
                <a:lnTo>
                  <a:pt x="6349" y="0"/>
                </a:lnTo>
                <a:lnTo>
                  <a:pt x="704849" y="2539"/>
                </a:lnTo>
                <a:lnTo>
                  <a:pt x="735329" y="2666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486384" y="3929614"/>
            <a:ext cx="243370" cy="422440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3169920" y="3017519"/>
            <a:ext cx="3006090" cy="2962910"/>
          </a:xfrm>
          <a:custGeom>
            <a:avLst/>
            <a:gdLst/>
            <a:ahLst/>
            <a:cxnLst/>
            <a:rect l="l" t="t" r="r" b="b"/>
            <a:pathLst>
              <a:path w="3006090" h="2962910">
                <a:moveTo>
                  <a:pt x="720090" y="1073149"/>
                </a:moveTo>
                <a:lnTo>
                  <a:pt x="717550" y="1330959"/>
                </a:lnTo>
                <a:lnTo>
                  <a:pt x="586740" y="1330959"/>
                </a:lnTo>
                <a:lnTo>
                  <a:pt x="560070" y="1330959"/>
                </a:lnTo>
                <a:lnTo>
                  <a:pt x="556260" y="1310639"/>
                </a:lnTo>
                <a:lnTo>
                  <a:pt x="549910" y="1276349"/>
                </a:lnTo>
                <a:lnTo>
                  <a:pt x="541020" y="1243329"/>
                </a:lnTo>
                <a:lnTo>
                  <a:pt x="532130" y="1212849"/>
                </a:lnTo>
                <a:lnTo>
                  <a:pt x="519430" y="1182369"/>
                </a:lnTo>
                <a:lnTo>
                  <a:pt x="510540" y="1155699"/>
                </a:lnTo>
                <a:lnTo>
                  <a:pt x="505460" y="1142999"/>
                </a:lnTo>
                <a:lnTo>
                  <a:pt x="492760" y="1106169"/>
                </a:lnTo>
                <a:lnTo>
                  <a:pt x="483870" y="1070609"/>
                </a:lnTo>
                <a:lnTo>
                  <a:pt x="516890" y="1070609"/>
                </a:lnTo>
                <a:lnTo>
                  <a:pt x="720090" y="1073149"/>
                </a:lnTo>
                <a:close/>
              </a:path>
              <a:path w="3006090" h="2962910">
                <a:moveTo>
                  <a:pt x="717550" y="1330959"/>
                </a:moveTo>
                <a:lnTo>
                  <a:pt x="717550" y="1574799"/>
                </a:lnTo>
                <a:lnTo>
                  <a:pt x="560070" y="1574799"/>
                </a:lnTo>
                <a:lnTo>
                  <a:pt x="562610" y="1555749"/>
                </a:lnTo>
                <a:lnTo>
                  <a:pt x="562610" y="1404619"/>
                </a:lnTo>
                <a:lnTo>
                  <a:pt x="562610" y="1367789"/>
                </a:lnTo>
                <a:lnTo>
                  <a:pt x="560070" y="1330959"/>
                </a:lnTo>
                <a:lnTo>
                  <a:pt x="586740" y="1330959"/>
                </a:lnTo>
                <a:lnTo>
                  <a:pt x="717550" y="1330959"/>
                </a:lnTo>
                <a:close/>
              </a:path>
              <a:path w="3006090" h="2962910">
                <a:moveTo>
                  <a:pt x="45720" y="0"/>
                </a:moveTo>
                <a:lnTo>
                  <a:pt x="39370" y="754379"/>
                </a:lnTo>
                <a:lnTo>
                  <a:pt x="69850" y="765809"/>
                </a:lnTo>
                <a:lnTo>
                  <a:pt x="67310" y="774699"/>
                </a:lnTo>
                <a:lnTo>
                  <a:pt x="67310" y="784859"/>
                </a:lnTo>
                <a:lnTo>
                  <a:pt x="67310" y="793749"/>
                </a:lnTo>
                <a:lnTo>
                  <a:pt x="69850" y="802639"/>
                </a:lnTo>
                <a:lnTo>
                  <a:pt x="73660" y="811529"/>
                </a:lnTo>
                <a:lnTo>
                  <a:pt x="43180" y="830579"/>
                </a:lnTo>
                <a:lnTo>
                  <a:pt x="121920" y="1568449"/>
                </a:lnTo>
                <a:lnTo>
                  <a:pt x="93980" y="1568449"/>
                </a:lnTo>
                <a:lnTo>
                  <a:pt x="88900" y="1568449"/>
                </a:lnTo>
                <a:lnTo>
                  <a:pt x="69850" y="1492249"/>
                </a:lnTo>
                <a:lnTo>
                  <a:pt x="54610" y="1416049"/>
                </a:lnTo>
                <a:lnTo>
                  <a:pt x="43180" y="1341119"/>
                </a:lnTo>
                <a:lnTo>
                  <a:pt x="30480" y="1261109"/>
                </a:lnTo>
                <a:lnTo>
                  <a:pt x="21590" y="1184909"/>
                </a:lnTo>
                <a:lnTo>
                  <a:pt x="15240" y="1106169"/>
                </a:lnTo>
                <a:lnTo>
                  <a:pt x="12700" y="1012189"/>
                </a:lnTo>
                <a:lnTo>
                  <a:pt x="8890" y="915669"/>
                </a:lnTo>
                <a:lnTo>
                  <a:pt x="8890" y="817879"/>
                </a:lnTo>
                <a:lnTo>
                  <a:pt x="6350" y="748029"/>
                </a:lnTo>
                <a:lnTo>
                  <a:pt x="0" y="0"/>
                </a:lnTo>
                <a:lnTo>
                  <a:pt x="45720" y="0"/>
                </a:lnTo>
                <a:close/>
              </a:path>
              <a:path w="3006090" h="2962910">
                <a:moveTo>
                  <a:pt x="1033780" y="468629"/>
                </a:moveTo>
                <a:lnTo>
                  <a:pt x="1029970" y="750569"/>
                </a:lnTo>
                <a:lnTo>
                  <a:pt x="842010" y="750569"/>
                </a:lnTo>
                <a:lnTo>
                  <a:pt x="844550" y="556259"/>
                </a:lnTo>
                <a:lnTo>
                  <a:pt x="844550" y="468629"/>
                </a:lnTo>
                <a:lnTo>
                  <a:pt x="863600" y="468629"/>
                </a:lnTo>
                <a:lnTo>
                  <a:pt x="1033780" y="468629"/>
                </a:lnTo>
                <a:close/>
              </a:path>
              <a:path w="3006090" h="2962910">
                <a:moveTo>
                  <a:pt x="2264410" y="1666239"/>
                </a:moveTo>
                <a:lnTo>
                  <a:pt x="2264410" y="1744979"/>
                </a:lnTo>
                <a:lnTo>
                  <a:pt x="1516380" y="1741169"/>
                </a:lnTo>
                <a:lnTo>
                  <a:pt x="1516380" y="1662429"/>
                </a:lnTo>
                <a:lnTo>
                  <a:pt x="2264410" y="1666239"/>
                </a:lnTo>
                <a:close/>
              </a:path>
              <a:path w="3006090" h="2962910">
                <a:moveTo>
                  <a:pt x="2112010" y="1976119"/>
                </a:moveTo>
                <a:lnTo>
                  <a:pt x="2112010" y="2325369"/>
                </a:lnTo>
                <a:lnTo>
                  <a:pt x="1963420" y="2325369"/>
                </a:lnTo>
                <a:lnTo>
                  <a:pt x="1963420" y="1976119"/>
                </a:lnTo>
                <a:lnTo>
                  <a:pt x="2112010" y="1976119"/>
                </a:lnTo>
                <a:close/>
              </a:path>
              <a:path w="3006090" h="2962910">
                <a:moveTo>
                  <a:pt x="3002280" y="1978659"/>
                </a:moveTo>
                <a:lnTo>
                  <a:pt x="3002280" y="2331719"/>
                </a:lnTo>
                <a:lnTo>
                  <a:pt x="2261870" y="2327910"/>
                </a:lnTo>
                <a:lnTo>
                  <a:pt x="2264410" y="1976119"/>
                </a:lnTo>
                <a:lnTo>
                  <a:pt x="3002280" y="1978659"/>
                </a:lnTo>
                <a:close/>
              </a:path>
              <a:path w="3006090" h="2962910">
                <a:moveTo>
                  <a:pt x="3006090" y="1590039"/>
                </a:moveTo>
                <a:lnTo>
                  <a:pt x="3002280" y="1978659"/>
                </a:lnTo>
                <a:lnTo>
                  <a:pt x="2264410" y="1976119"/>
                </a:lnTo>
                <a:lnTo>
                  <a:pt x="2264410" y="1896109"/>
                </a:lnTo>
                <a:lnTo>
                  <a:pt x="2264410" y="1744979"/>
                </a:lnTo>
                <a:lnTo>
                  <a:pt x="2264410" y="1666239"/>
                </a:lnTo>
                <a:lnTo>
                  <a:pt x="2264410" y="1590039"/>
                </a:lnTo>
                <a:lnTo>
                  <a:pt x="3006090" y="1590039"/>
                </a:lnTo>
                <a:close/>
              </a:path>
              <a:path w="3006090" h="2962910">
                <a:moveTo>
                  <a:pt x="3006090" y="1358899"/>
                </a:moveTo>
                <a:lnTo>
                  <a:pt x="3006090" y="1590039"/>
                </a:lnTo>
                <a:lnTo>
                  <a:pt x="2264410" y="1590039"/>
                </a:lnTo>
                <a:lnTo>
                  <a:pt x="2266950" y="1355089"/>
                </a:lnTo>
                <a:lnTo>
                  <a:pt x="2637790" y="1358899"/>
                </a:lnTo>
                <a:lnTo>
                  <a:pt x="2993390" y="1358899"/>
                </a:lnTo>
                <a:lnTo>
                  <a:pt x="3006090" y="1358899"/>
                </a:lnTo>
                <a:close/>
              </a:path>
              <a:path w="3006090" h="2962910">
                <a:moveTo>
                  <a:pt x="1459230" y="1747519"/>
                </a:moveTo>
                <a:lnTo>
                  <a:pt x="1455420" y="2325369"/>
                </a:lnTo>
                <a:lnTo>
                  <a:pt x="1155700" y="2321560"/>
                </a:lnTo>
                <a:lnTo>
                  <a:pt x="1155700" y="2294890"/>
                </a:lnTo>
                <a:lnTo>
                  <a:pt x="711200" y="2236469"/>
                </a:lnTo>
                <a:lnTo>
                  <a:pt x="717550" y="1574799"/>
                </a:lnTo>
                <a:lnTo>
                  <a:pt x="1459230" y="1583689"/>
                </a:lnTo>
                <a:lnTo>
                  <a:pt x="1459230" y="1747519"/>
                </a:lnTo>
                <a:close/>
              </a:path>
              <a:path w="3006090" h="2962910">
                <a:moveTo>
                  <a:pt x="1452880" y="726439"/>
                </a:moveTo>
                <a:lnTo>
                  <a:pt x="1426210" y="754379"/>
                </a:lnTo>
                <a:lnTo>
                  <a:pt x="1225550" y="754379"/>
                </a:lnTo>
                <a:lnTo>
                  <a:pt x="1228090" y="471169"/>
                </a:lnTo>
                <a:lnTo>
                  <a:pt x="1228090" y="234949"/>
                </a:lnTo>
                <a:lnTo>
                  <a:pt x="1455420" y="234949"/>
                </a:lnTo>
                <a:lnTo>
                  <a:pt x="1452880" y="726439"/>
                </a:lnTo>
                <a:close/>
              </a:path>
              <a:path w="3006090" h="2962910">
                <a:moveTo>
                  <a:pt x="137160" y="842009"/>
                </a:moveTo>
                <a:lnTo>
                  <a:pt x="191770" y="826769"/>
                </a:lnTo>
                <a:lnTo>
                  <a:pt x="207010" y="824229"/>
                </a:lnTo>
                <a:lnTo>
                  <a:pt x="219710" y="824229"/>
                </a:lnTo>
                <a:lnTo>
                  <a:pt x="307340" y="824229"/>
                </a:lnTo>
                <a:lnTo>
                  <a:pt x="320040" y="929639"/>
                </a:lnTo>
                <a:lnTo>
                  <a:pt x="344170" y="1158239"/>
                </a:lnTo>
                <a:lnTo>
                  <a:pt x="361950" y="1330959"/>
                </a:lnTo>
                <a:lnTo>
                  <a:pt x="379730" y="1522729"/>
                </a:lnTo>
                <a:lnTo>
                  <a:pt x="386080" y="1559559"/>
                </a:lnTo>
                <a:lnTo>
                  <a:pt x="386080" y="1570989"/>
                </a:lnTo>
                <a:lnTo>
                  <a:pt x="121920" y="1568449"/>
                </a:lnTo>
                <a:lnTo>
                  <a:pt x="43180" y="830579"/>
                </a:lnTo>
                <a:lnTo>
                  <a:pt x="73660" y="811529"/>
                </a:lnTo>
                <a:lnTo>
                  <a:pt x="80010" y="820419"/>
                </a:lnTo>
                <a:lnTo>
                  <a:pt x="85090" y="826769"/>
                </a:lnTo>
                <a:lnTo>
                  <a:pt x="91440" y="833119"/>
                </a:lnTo>
                <a:lnTo>
                  <a:pt x="100330" y="839469"/>
                </a:lnTo>
                <a:lnTo>
                  <a:pt x="109220" y="842009"/>
                </a:lnTo>
                <a:lnTo>
                  <a:pt x="119380" y="842009"/>
                </a:lnTo>
                <a:lnTo>
                  <a:pt x="128270" y="842009"/>
                </a:lnTo>
                <a:lnTo>
                  <a:pt x="137160" y="842009"/>
                </a:lnTo>
                <a:close/>
              </a:path>
              <a:path w="3006090" h="2962910">
                <a:moveTo>
                  <a:pt x="468630" y="826769"/>
                </a:moveTo>
                <a:lnTo>
                  <a:pt x="468630" y="915669"/>
                </a:lnTo>
                <a:lnTo>
                  <a:pt x="422910" y="920749"/>
                </a:lnTo>
                <a:lnTo>
                  <a:pt x="320040" y="929639"/>
                </a:lnTo>
                <a:lnTo>
                  <a:pt x="307340" y="824229"/>
                </a:lnTo>
                <a:lnTo>
                  <a:pt x="468630" y="826769"/>
                </a:lnTo>
                <a:close/>
              </a:path>
              <a:path w="3006090" h="2962910">
                <a:moveTo>
                  <a:pt x="560070" y="1330959"/>
                </a:moveTo>
                <a:lnTo>
                  <a:pt x="562610" y="1367789"/>
                </a:lnTo>
                <a:lnTo>
                  <a:pt x="562610" y="1404619"/>
                </a:lnTo>
                <a:lnTo>
                  <a:pt x="562610" y="1555749"/>
                </a:lnTo>
                <a:lnTo>
                  <a:pt x="560070" y="1574799"/>
                </a:lnTo>
                <a:lnTo>
                  <a:pt x="386080" y="1570989"/>
                </a:lnTo>
                <a:lnTo>
                  <a:pt x="386080" y="1559559"/>
                </a:lnTo>
                <a:lnTo>
                  <a:pt x="379730" y="1522729"/>
                </a:lnTo>
                <a:lnTo>
                  <a:pt x="361950" y="1330959"/>
                </a:lnTo>
                <a:lnTo>
                  <a:pt x="514350" y="1313179"/>
                </a:lnTo>
                <a:lnTo>
                  <a:pt x="556260" y="1310639"/>
                </a:lnTo>
                <a:lnTo>
                  <a:pt x="560070" y="1330959"/>
                </a:lnTo>
                <a:close/>
              </a:path>
              <a:path w="3006090" h="2962910">
                <a:moveTo>
                  <a:pt x="720090" y="2434590"/>
                </a:moveTo>
                <a:lnTo>
                  <a:pt x="720090" y="2668269"/>
                </a:lnTo>
                <a:lnTo>
                  <a:pt x="695960" y="2674619"/>
                </a:lnTo>
                <a:lnTo>
                  <a:pt x="669290" y="2680969"/>
                </a:lnTo>
                <a:lnTo>
                  <a:pt x="486410" y="2722879"/>
                </a:lnTo>
                <a:lnTo>
                  <a:pt x="459740" y="2729229"/>
                </a:lnTo>
                <a:lnTo>
                  <a:pt x="407670" y="2747010"/>
                </a:lnTo>
                <a:lnTo>
                  <a:pt x="340360" y="2781299"/>
                </a:lnTo>
                <a:lnTo>
                  <a:pt x="279400" y="2823210"/>
                </a:lnTo>
                <a:lnTo>
                  <a:pt x="228600" y="2871469"/>
                </a:lnTo>
                <a:lnTo>
                  <a:pt x="204470" y="2901949"/>
                </a:lnTo>
                <a:lnTo>
                  <a:pt x="182880" y="2932429"/>
                </a:lnTo>
                <a:lnTo>
                  <a:pt x="161290" y="2962910"/>
                </a:lnTo>
                <a:lnTo>
                  <a:pt x="198120" y="2877819"/>
                </a:lnTo>
                <a:lnTo>
                  <a:pt x="255270" y="2747010"/>
                </a:lnTo>
                <a:lnTo>
                  <a:pt x="394970" y="2434590"/>
                </a:lnTo>
                <a:lnTo>
                  <a:pt x="720090" y="243459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bg object 4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886434" y="5448534"/>
            <a:ext cx="198920" cy="240830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1687830" y="5685790"/>
            <a:ext cx="2993390" cy="2315210"/>
          </a:xfrm>
          <a:custGeom>
            <a:avLst/>
            <a:gdLst/>
            <a:ahLst/>
            <a:cxnLst/>
            <a:rect l="l" t="t" r="r" b="b"/>
            <a:pathLst>
              <a:path w="2993390" h="2315209">
                <a:moveTo>
                  <a:pt x="2993390" y="2172970"/>
                </a:moveTo>
                <a:lnTo>
                  <a:pt x="2993390" y="2249170"/>
                </a:lnTo>
                <a:lnTo>
                  <a:pt x="2983229" y="2249170"/>
                </a:lnTo>
                <a:lnTo>
                  <a:pt x="2223770" y="2245360"/>
                </a:lnTo>
                <a:lnTo>
                  <a:pt x="2223770" y="2170430"/>
                </a:lnTo>
                <a:lnTo>
                  <a:pt x="2983229" y="2172970"/>
                </a:lnTo>
                <a:lnTo>
                  <a:pt x="2993390" y="2172970"/>
                </a:lnTo>
                <a:close/>
              </a:path>
              <a:path w="2993390" h="2315209">
                <a:moveTo>
                  <a:pt x="2442210" y="88900"/>
                </a:moveTo>
                <a:lnTo>
                  <a:pt x="2446020" y="303530"/>
                </a:lnTo>
                <a:lnTo>
                  <a:pt x="2205990" y="303530"/>
                </a:lnTo>
                <a:lnTo>
                  <a:pt x="2205990" y="76200"/>
                </a:lnTo>
                <a:lnTo>
                  <a:pt x="2208530" y="76200"/>
                </a:lnTo>
                <a:lnTo>
                  <a:pt x="2217420" y="73660"/>
                </a:lnTo>
                <a:lnTo>
                  <a:pt x="2241550" y="67310"/>
                </a:lnTo>
                <a:lnTo>
                  <a:pt x="2263140" y="58420"/>
                </a:lnTo>
                <a:lnTo>
                  <a:pt x="2291080" y="48260"/>
                </a:lnTo>
                <a:lnTo>
                  <a:pt x="2315210" y="33020"/>
                </a:lnTo>
                <a:lnTo>
                  <a:pt x="2339340" y="19050"/>
                </a:lnTo>
                <a:lnTo>
                  <a:pt x="2363470" y="0"/>
                </a:lnTo>
                <a:lnTo>
                  <a:pt x="2430780" y="76200"/>
                </a:lnTo>
                <a:lnTo>
                  <a:pt x="2442210" y="88900"/>
                </a:lnTo>
                <a:close/>
              </a:path>
              <a:path w="2993390" h="2315209">
                <a:moveTo>
                  <a:pt x="2959100" y="2264409"/>
                </a:moveTo>
                <a:lnTo>
                  <a:pt x="2959100" y="2315210"/>
                </a:lnTo>
              </a:path>
              <a:path w="2993390" h="2315209">
                <a:moveTo>
                  <a:pt x="2223770" y="2315210"/>
                </a:moveTo>
                <a:lnTo>
                  <a:pt x="2223770" y="2273299"/>
                </a:lnTo>
                <a:lnTo>
                  <a:pt x="2716530" y="2275839"/>
                </a:lnTo>
                <a:lnTo>
                  <a:pt x="2771140" y="2264409"/>
                </a:lnTo>
                <a:lnTo>
                  <a:pt x="2959100" y="2264409"/>
                </a:lnTo>
              </a:path>
              <a:path w="2993390" h="2315209">
                <a:moveTo>
                  <a:pt x="1242060" y="2005330"/>
                </a:moveTo>
                <a:lnTo>
                  <a:pt x="1242060" y="2145030"/>
                </a:lnTo>
                <a:lnTo>
                  <a:pt x="1184910" y="2145030"/>
                </a:lnTo>
                <a:lnTo>
                  <a:pt x="1090930" y="2172970"/>
                </a:lnTo>
                <a:lnTo>
                  <a:pt x="735329" y="2051050"/>
                </a:lnTo>
                <a:lnTo>
                  <a:pt x="595629" y="2002789"/>
                </a:lnTo>
                <a:lnTo>
                  <a:pt x="735329" y="2002789"/>
                </a:lnTo>
                <a:lnTo>
                  <a:pt x="1242060" y="2005330"/>
                </a:lnTo>
                <a:close/>
              </a:path>
              <a:path w="2993390" h="2315209">
                <a:moveTo>
                  <a:pt x="735329" y="1228090"/>
                </a:moveTo>
                <a:lnTo>
                  <a:pt x="1209039" y="1230630"/>
                </a:lnTo>
                <a:lnTo>
                  <a:pt x="1224280" y="1605280"/>
                </a:lnTo>
                <a:lnTo>
                  <a:pt x="1242060" y="1990089"/>
                </a:lnTo>
                <a:lnTo>
                  <a:pt x="1242060" y="2005330"/>
                </a:lnTo>
                <a:lnTo>
                  <a:pt x="735329" y="2002789"/>
                </a:lnTo>
                <a:lnTo>
                  <a:pt x="595629" y="2002789"/>
                </a:lnTo>
                <a:lnTo>
                  <a:pt x="26669" y="1808480"/>
                </a:lnTo>
                <a:lnTo>
                  <a:pt x="5080" y="1802130"/>
                </a:lnTo>
                <a:lnTo>
                  <a:pt x="2539" y="1598930"/>
                </a:lnTo>
                <a:lnTo>
                  <a:pt x="0" y="1224280"/>
                </a:lnTo>
                <a:lnTo>
                  <a:pt x="726439" y="1228090"/>
                </a:lnTo>
                <a:lnTo>
                  <a:pt x="735329" y="122809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3902709" y="6925309"/>
            <a:ext cx="772160" cy="237490"/>
          </a:xfrm>
          <a:custGeom>
            <a:avLst/>
            <a:gdLst/>
            <a:ahLst/>
            <a:cxnLst/>
            <a:rect l="l" t="t" r="r" b="b"/>
            <a:pathLst>
              <a:path w="772160" h="237490">
                <a:moveTo>
                  <a:pt x="772159" y="3809"/>
                </a:moveTo>
                <a:lnTo>
                  <a:pt x="772159" y="158749"/>
                </a:lnTo>
                <a:lnTo>
                  <a:pt x="772159" y="237489"/>
                </a:lnTo>
                <a:lnTo>
                  <a:pt x="763269" y="237489"/>
                </a:lnTo>
                <a:lnTo>
                  <a:pt x="2539" y="234949"/>
                </a:lnTo>
                <a:lnTo>
                  <a:pt x="0" y="0"/>
                </a:lnTo>
                <a:lnTo>
                  <a:pt x="763269" y="3809"/>
                </a:lnTo>
                <a:lnTo>
                  <a:pt x="772159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3246120" y="7311390"/>
            <a:ext cx="1431290" cy="392430"/>
          </a:xfrm>
          <a:custGeom>
            <a:avLst/>
            <a:gdLst/>
            <a:ahLst/>
            <a:cxnLst/>
            <a:rect l="l" t="t" r="r" b="b"/>
            <a:pathLst>
              <a:path w="1431289" h="392429">
                <a:moveTo>
                  <a:pt x="659130" y="3810"/>
                </a:moveTo>
                <a:lnTo>
                  <a:pt x="674370" y="3810"/>
                </a:lnTo>
                <a:lnTo>
                  <a:pt x="1422400" y="6350"/>
                </a:lnTo>
                <a:lnTo>
                  <a:pt x="1431290" y="6350"/>
                </a:lnTo>
                <a:lnTo>
                  <a:pt x="1431290" y="392430"/>
                </a:lnTo>
                <a:lnTo>
                  <a:pt x="1422400" y="392430"/>
                </a:lnTo>
                <a:lnTo>
                  <a:pt x="662940" y="389890"/>
                </a:lnTo>
                <a:lnTo>
                  <a:pt x="3810" y="386080"/>
                </a:lnTo>
                <a:lnTo>
                  <a:pt x="0" y="3810"/>
                </a:lnTo>
                <a:lnTo>
                  <a:pt x="0" y="0"/>
                </a:lnTo>
                <a:lnTo>
                  <a:pt x="659130" y="381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4051300" y="5412740"/>
            <a:ext cx="614680" cy="364490"/>
          </a:xfrm>
          <a:custGeom>
            <a:avLst/>
            <a:gdLst/>
            <a:ahLst/>
            <a:cxnLst/>
            <a:rect l="l" t="t" r="r" b="b"/>
            <a:pathLst>
              <a:path w="614679" h="364489">
                <a:moveTo>
                  <a:pt x="313690" y="0"/>
                </a:moveTo>
                <a:lnTo>
                  <a:pt x="316230" y="346710"/>
                </a:lnTo>
                <a:lnTo>
                  <a:pt x="316230" y="364490"/>
                </a:lnTo>
                <a:lnTo>
                  <a:pt x="78739" y="361950"/>
                </a:lnTo>
                <a:lnTo>
                  <a:pt x="67310" y="349250"/>
                </a:lnTo>
                <a:lnTo>
                  <a:pt x="0" y="273050"/>
                </a:lnTo>
                <a:lnTo>
                  <a:pt x="19050" y="251460"/>
                </a:lnTo>
                <a:lnTo>
                  <a:pt x="39370" y="231140"/>
                </a:lnTo>
                <a:lnTo>
                  <a:pt x="54610" y="207010"/>
                </a:lnTo>
                <a:lnTo>
                  <a:pt x="82550" y="154940"/>
                </a:lnTo>
                <a:lnTo>
                  <a:pt x="97789" y="100330"/>
                </a:lnTo>
                <a:lnTo>
                  <a:pt x="109220" y="50800"/>
                </a:lnTo>
                <a:lnTo>
                  <a:pt x="109220" y="30480"/>
                </a:lnTo>
                <a:lnTo>
                  <a:pt x="148590" y="11430"/>
                </a:lnTo>
                <a:lnTo>
                  <a:pt x="276859" y="15240"/>
                </a:lnTo>
                <a:lnTo>
                  <a:pt x="276859" y="0"/>
                </a:lnTo>
                <a:lnTo>
                  <a:pt x="313690" y="0"/>
                </a:lnTo>
                <a:close/>
              </a:path>
              <a:path w="614679" h="364489">
                <a:moveTo>
                  <a:pt x="614680" y="0"/>
                </a:moveTo>
                <a:lnTo>
                  <a:pt x="614680" y="364490"/>
                </a:lnTo>
                <a:lnTo>
                  <a:pt x="604520" y="364490"/>
                </a:lnTo>
                <a:lnTo>
                  <a:pt x="316230" y="364490"/>
                </a:lnTo>
                <a:lnTo>
                  <a:pt x="316230" y="346710"/>
                </a:lnTo>
                <a:lnTo>
                  <a:pt x="313690" y="0"/>
                </a:lnTo>
                <a:lnTo>
                  <a:pt x="61468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3893820" y="5774690"/>
            <a:ext cx="781050" cy="999490"/>
          </a:xfrm>
          <a:custGeom>
            <a:avLst/>
            <a:gdLst/>
            <a:ahLst/>
            <a:cxnLst/>
            <a:rect l="l" t="t" r="r" b="b"/>
            <a:pathLst>
              <a:path w="781050" h="999490">
                <a:moveTo>
                  <a:pt x="473709" y="2540"/>
                </a:moveTo>
                <a:lnTo>
                  <a:pt x="761999" y="2540"/>
                </a:lnTo>
                <a:lnTo>
                  <a:pt x="772159" y="2540"/>
                </a:lnTo>
                <a:lnTo>
                  <a:pt x="774699" y="90170"/>
                </a:lnTo>
                <a:lnTo>
                  <a:pt x="774699" y="227330"/>
                </a:lnTo>
                <a:lnTo>
                  <a:pt x="774699" y="297180"/>
                </a:lnTo>
                <a:lnTo>
                  <a:pt x="774699" y="382270"/>
                </a:lnTo>
                <a:lnTo>
                  <a:pt x="777239" y="768350"/>
                </a:lnTo>
                <a:lnTo>
                  <a:pt x="777239" y="923290"/>
                </a:lnTo>
                <a:lnTo>
                  <a:pt x="781049" y="999490"/>
                </a:lnTo>
                <a:lnTo>
                  <a:pt x="768349" y="999490"/>
                </a:lnTo>
                <a:lnTo>
                  <a:pt x="8889" y="995680"/>
                </a:lnTo>
                <a:lnTo>
                  <a:pt x="6349" y="762000"/>
                </a:lnTo>
                <a:lnTo>
                  <a:pt x="2539" y="373380"/>
                </a:lnTo>
                <a:lnTo>
                  <a:pt x="0" y="214630"/>
                </a:lnTo>
                <a:lnTo>
                  <a:pt x="240029" y="214630"/>
                </a:lnTo>
                <a:lnTo>
                  <a:pt x="236219" y="0"/>
                </a:lnTo>
                <a:lnTo>
                  <a:pt x="473709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3249929" y="7697469"/>
            <a:ext cx="661670" cy="303530"/>
          </a:xfrm>
          <a:custGeom>
            <a:avLst/>
            <a:gdLst/>
            <a:ahLst/>
            <a:cxnLst/>
            <a:rect l="l" t="t" r="r" b="b"/>
            <a:pathLst>
              <a:path w="661670" h="303529">
                <a:moveTo>
                  <a:pt x="659130" y="3809"/>
                </a:moveTo>
                <a:lnTo>
                  <a:pt x="661669" y="158750"/>
                </a:lnTo>
                <a:lnTo>
                  <a:pt x="661669" y="233679"/>
                </a:lnTo>
                <a:lnTo>
                  <a:pt x="661669" y="261619"/>
                </a:lnTo>
                <a:lnTo>
                  <a:pt x="661669" y="303530"/>
                </a:lnTo>
              </a:path>
              <a:path w="661670" h="303529">
                <a:moveTo>
                  <a:pt x="71061" y="303530"/>
                </a:moveTo>
                <a:lnTo>
                  <a:pt x="69849" y="224789"/>
                </a:lnTo>
                <a:lnTo>
                  <a:pt x="2540" y="224789"/>
                </a:lnTo>
                <a:lnTo>
                  <a:pt x="0" y="6350"/>
                </a:lnTo>
                <a:lnTo>
                  <a:pt x="0" y="0"/>
                </a:lnTo>
                <a:lnTo>
                  <a:pt x="659130" y="380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677670" y="5430520"/>
            <a:ext cx="1219200" cy="1485900"/>
          </a:xfrm>
          <a:custGeom>
            <a:avLst/>
            <a:gdLst/>
            <a:ahLst/>
            <a:cxnLst/>
            <a:rect l="l" t="t" r="r" b="b"/>
            <a:pathLst>
              <a:path w="1219200" h="1485900">
                <a:moveTo>
                  <a:pt x="1112520" y="711199"/>
                </a:moveTo>
                <a:lnTo>
                  <a:pt x="1134110" y="798829"/>
                </a:lnTo>
                <a:lnTo>
                  <a:pt x="1155700" y="887729"/>
                </a:lnTo>
                <a:lnTo>
                  <a:pt x="1173480" y="979169"/>
                </a:lnTo>
                <a:lnTo>
                  <a:pt x="1186180" y="1069339"/>
                </a:lnTo>
                <a:lnTo>
                  <a:pt x="1188720" y="1094739"/>
                </a:lnTo>
                <a:lnTo>
                  <a:pt x="1201420" y="1188719"/>
                </a:lnTo>
                <a:lnTo>
                  <a:pt x="1210310" y="1282699"/>
                </a:lnTo>
                <a:lnTo>
                  <a:pt x="1216660" y="1376679"/>
                </a:lnTo>
                <a:lnTo>
                  <a:pt x="1219200" y="1470659"/>
                </a:lnTo>
                <a:lnTo>
                  <a:pt x="1219200" y="1485899"/>
                </a:lnTo>
                <a:lnTo>
                  <a:pt x="745490" y="1483359"/>
                </a:lnTo>
                <a:lnTo>
                  <a:pt x="741680" y="1088389"/>
                </a:lnTo>
                <a:lnTo>
                  <a:pt x="739140" y="711199"/>
                </a:lnTo>
                <a:lnTo>
                  <a:pt x="1112520" y="711199"/>
                </a:lnTo>
                <a:close/>
              </a:path>
              <a:path w="1219200" h="1485900">
                <a:moveTo>
                  <a:pt x="732790" y="76199"/>
                </a:moveTo>
                <a:lnTo>
                  <a:pt x="736600" y="316229"/>
                </a:lnTo>
                <a:lnTo>
                  <a:pt x="736600" y="394969"/>
                </a:lnTo>
                <a:lnTo>
                  <a:pt x="736600" y="410209"/>
                </a:lnTo>
                <a:lnTo>
                  <a:pt x="739140" y="711199"/>
                </a:lnTo>
                <a:lnTo>
                  <a:pt x="453390" y="708659"/>
                </a:lnTo>
                <a:lnTo>
                  <a:pt x="438150" y="708659"/>
                </a:lnTo>
                <a:lnTo>
                  <a:pt x="6350" y="708659"/>
                </a:lnTo>
                <a:lnTo>
                  <a:pt x="3810" y="309879"/>
                </a:lnTo>
                <a:lnTo>
                  <a:pt x="0" y="0"/>
                </a:lnTo>
                <a:lnTo>
                  <a:pt x="58419" y="6349"/>
                </a:lnTo>
                <a:lnTo>
                  <a:pt x="154940" y="12699"/>
                </a:lnTo>
                <a:lnTo>
                  <a:pt x="226060" y="19049"/>
                </a:lnTo>
                <a:lnTo>
                  <a:pt x="298450" y="21589"/>
                </a:lnTo>
                <a:lnTo>
                  <a:pt x="416560" y="27939"/>
                </a:lnTo>
                <a:lnTo>
                  <a:pt x="455930" y="33019"/>
                </a:lnTo>
                <a:lnTo>
                  <a:pt x="556260" y="45719"/>
                </a:lnTo>
                <a:lnTo>
                  <a:pt x="732790" y="7619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692910" y="7706359"/>
            <a:ext cx="871219" cy="294640"/>
          </a:xfrm>
          <a:custGeom>
            <a:avLst/>
            <a:gdLst/>
            <a:ahLst/>
            <a:cxnLst/>
            <a:rect l="l" t="t" r="r" b="b"/>
            <a:pathLst>
              <a:path w="871219" h="294640">
                <a:moveTo>
                  <a:pt x="25400" y="6350"/>
                </a:moveTo>
                <a:lnTo>
                  <a:pt x="732789" y="250190"/>
                </a:lnTo>
                <a:lnTo>
                  <a:pt x="870819" y="294640"/>
                </a:lnTo>
              </a:path>
              <a:path w="871219" h="294640">
                <a:moveTo>
                  <a:pt x="2507" y="294640"/>
                </a:moveTo>
                <a:lnTo>
                  <a:pt x="0" y="3810"/>
                </a:lnTo>
                <a:lnTo>
                  <a:pt x="0" y="0"/>
                </a:lnTo>
                <a:lnTo>
                  <a:pt x="25400" y="635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3902709" y="6770369"/>
            <a:ext cx="772160" cy="158750"/>
          </a:xfrm>
          <a:custGeom>
            <a:avLst/>
            <a:gdLst/>
            <a:ahLst/>
            <a:cxnLst/>
            <a:rect l="l" t="t" r="r" b="b"/>
            <a:pathLst>
              <a:path w="772160" h="158750">
                <a:moveTo>
                  <a:pt x="772159" y="3809"/>
                </a:moveTo>
                <a:lnTo>
                  <a:pt x="772159" y="82549"/>
                </a:lnTo>
                <a:lnTo>
                  <a:pt x="759459" y="82549"/>
                </a:lnTo>
                <a:lnTo>
                  <a:pt x="0" y="80009"/>
                </a:lnTo>
                <a:lnTo>
                  <a:pt x="0" y="0"/>
                </a:lnTo>
                <a:lnTo>
                  <a:pt x="759459" y="3809"/>
                </a:lnTo>
                <a:lnTo>
                  <a:pt x="772159" y="3809"/>
                </a:lnTo>
                <a:close/>
              </a:path>
              <a:path w="772160" h="158750">
                <a:moveTo>
                  <a:pt x="772159" y="82549"/>
                </a:moveTo>
                <a:lnTo>
                  <a:pt x="772159" y="158749"/>
                </a:lnTo>
                <a:lnTo>
                  <a:pt x="763269" y="158749"/>
                </a:lnTo>
                <a:lnTo>
                  <a:pt x="0" y="154939"/>
                </a:lnTo>
                <a:lnTo>
                  <a:pt x="0" y="152399"/>
                </a:lnTo>
                <a:lnTo>
                  <a:pt x="0" y="80009"/>
                </a:lnTo>
                <a:lnTo>
                  <a:pt x="759459" y="82549"/>
                </a:lnTo>
                <a:lnTo>
                  <a:pt x="772159" y="8254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3905250" y="7235190"/>
            <a:ext cx="772160" cy="82550"/>
          </a:xfrm>
          <a:custGeom>
            <a:avLst/>
            <a:gdLst/>
            <a:ahLst/>
            <a:cxnLst/>
            <a:rect l="l" t="t" r="r" b="b"/>
            <a:pathLst>
              <a:path w="772160" h="82550">
                <a:moveTo>
                  <a:pt x="769620" y="3810"/>
                </a:moveTo>
                <a:lnTo>
                  <a:pt x="772160" y="82550"/>
                </a:lnTo>
                <a:lnTo>
                  <a:pt x="763270" y="82550"/>
                </a:lnTo>
                <a:lnTo>
                  <a:pt x="15240" y="80010"/>
                </a:lnTo>
                <a:lnTo>
                  <a:pt x="0" y="80010"/>
                </a:lnTo>
                <a:lnTo>
                  <a:pt x="0" y="0"/>
                </a:lnTo>
                <a:lnTo>
                  <a:pt x="760730" y="3810"/>
                </a:lnTo>
                <a:lnTo>
                  <a:pt x="769620" y="381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3911600" y="7931150"/>
            <a:ext cx="769620" cy="69850"/>
          </a:xfrm>
          <a:custGeom>
            <a:avLst/>
            <a:gdLst/>
            <a:ahLst/>
            <a:cxnLst/>
            <a:rect l="l" t="t" r="r" b="b"/>
            <a:pathLst>
              <a:path w="769620" h="69850">
                <a:moveTo>
                  <a:pt x="769620" y="3810"/>
                </a:moveTo>
                <a:lnTo>
                  <a:pt x="769620" y="19050"/>
                </a:lnTo>
                <a:lnTo>
                  <a:pt x="759460" y="19050"/>
                </a:lnTo>
                <a:lnTo>
                  <a:pt x="756920" y="19050"/>
                </a:lnTo>
                <a:lnTo>
                  <a:pt x="756920" y="69850"/>
                </a:lnTo>
              </a:path>
              <a:path w="769620" h="69850">
                <a:moveTo>
                  <a:pt x="735329" y="69850"/>
                </a:moveTo>
                <a:lnTo>
                  <a:pt x="735329" y="19050"/>
                </a:lnTo>
                <a:lnTo>
                  <a:pt x="547370" y="19050"/>
                </a:lnTo>
                <a:lnTo>
                  <a:pt x="492760" y="30479"/>
                </a:lnTo>
                <a:lnTo>
                  <a:pt x="0" y="27939"/>
                </a:lnTo>
                <a:lnTo>
                  <a:pt x="0" y="0"/>
                </a:lnTo>
                <a:lnTo>
                  <a:pt x="759460" y="3810"/>
                </a:lnTo>
                <a:lnTo>
                  <a:pt x="769620" y="381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1684020" y="6139179"/>
            <a:ext cx="739140" cy="774700"/>
          </a:xfrm>
          <a:custGeom>
            <a:avLst/>
            <a:gdLst/>
            <a:ahLst/>
            <a:cxnLst/>
            <a:rect l="l" t="t" r="r" b="b"/>
            <a:pathLst>
              <a:path w="739139" h="774700">
                <a:moveTo>
                  <a:pt x="732790" y="2540"/>
                </a:moveTo>
                <a:lnTo>
                  <a:pt x="735330" y="379730"/>
                </a:lnTo>
                <a:lnTo>
                  <a:pt x="739140" y="774700"/>
                </a:lnTo>
                <a:lnTo>
                  <a:pt x="730250" y="774700"/>
                </a:lnTo>
                <a:lnTo>
                  <a:pt x="3810" y="770890"/>
                </a:lnTo>
                <a:lnTo>
                  <a:pt x="3810" y="464820"/>
                </a:lnTo>
                <a:lnTo>
                  <a:pt x="3810" y="449580"/>
                </a:lnTo>
                <a:lnTo>
                  <a:pt x="0" y="0"/>
                </a:lnTo>
                <a:lnTo>
                  <a:pt x="431800" y="0"/>
                </a:lnTo>
                <a:lnTo>
                  <a:pt x="447040" y="0"/>
                </a:lnTo>
                <a:lnTo>
                  <a:pt x="732790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3905250" y="7160259"/>
            <a:ext cx="769620" cy="78740"/>
          </a:xfrm>
          <a:custGeom>
            <a:avLst/>
            <a:gdLst/>
            <a:ahLst/>
            <a:cxnLst/>
            <a:rect l="l" t="t" r="r" b="b"/>
            <a:pathLst>
              <a:path w="769620" h="78740">
                <a:moveTo>
                  <a:pt x="769620" y="2539"/>
                </a:moveTo>
                <a:lnTo>
                  <a:pt x="769620" y="78739"/>
                </a:lnTo>
                <a:lnTo>
                  <a:pt x="760730" y="78739"/>
                </a:lnTo>
                <a:lnTo>
                  <a:pt x="0" y="74929"/>
                </a:lnTo>
                <a:lnTo>
                  <a:pt x="0" y="0"/>
                </a:lnTo>
                <a:lnTo>
                  <a:pt x="760730" y="2539"/>
                </a:lnTo>
                <a:lnTo>
                  <a:pt x="76962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3909059" y="7701280"/>
            <a:ext cx="772160" cy="157480"/>
          </a:xfrm>
          <a:custGeom>
            <a:avLst/>
            <a:gdLst/>
            <a:ahLst/>
            <a:cxnLst/>
            <a:rect l="l" t="t" r="r" b="b"/>
            <a:pathLst>
              <a:path w="772160" h="157479">
                <a:moveTo>
                  <a:pt x="768349" y="2540"/>
                </a:moveTo>
                <a:lnTo>
                  <a:pt x="772159" y="157480"/>
                </a:lnTo>
                <a:lnTo>
                  <a:pt x="761999" y="157480"/>
                </a:lnTo>
                <a:lnTo>
                  <a:pt x="2539" y="154940"/>
                </a:lnTo>
                <a:lnTo>
                  <a:pt x="0" y="0"/>
                </a:lnTo>
                <a:lnTo>
                  <a:pt x="759459" y="2540"/>
                </a:lnTo>
                <a:lnTo>
                  <a:pt x="768349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3246120" y="5761990"/>
            <a:ext cx="659130" cy="1553210"/>
          </a:xfrm>
          <a:custGeom>
            <a:avLst/>
            <a:gdLst/>
            <a:ahLst/>
            <a:cxnLst/>
            <a:rect l="l" t="t" r="r" b="b"/>
            <a:pathLst>
              <a:path w="659129" h="1553209">
                <a:moveTo>
                  <a:pt x="647700" y="227330"/>
                </a:moveTo>
                <a:lnTo>
                  <a:pt x="650240" y="386080"/>
                </a:lnTo>
                <a:lnTo>
                  <a:pt x="654050" y="774700"/>
                </a:lnTo>
                <a:lnTo>
                  <a:pt x="656590" y="1008380"/>
                </a:lnTo>
                <a:lnTo>
                  <a:pt x="656590" y="1088390"/>
                </a:lnTo>
                <a:lnTo>
                  <a:pt x="656590" y="1160780"/>
                </a:lnTo>
                <a:lnTo>
                  <a:pt x="656590" y="1163320"/>
                </a:lnTo>
                <a:lnTo>
                  <a:pt x="659130" y="1398270"/>
                </a:lnTo>
                <a:lnTo>
                  <a:pt x="659130" y="1473200"/>
                </a:lnTo>
                <a:lnTo>
                  <a:pt x="659130" y="1553210"/>
                </a:lnTo>
                <a:lnTo>
                  <a:pt x="0" y="1549400"/>
                </a:lnTo>
                <a:lnTo>
                  <a:pt x="0" y="1449070"/>
                </a:lnTo>
                <a:lnTo>
                  <a:pt x="3810" y="1352550"/>
                </a:lnTo>
                <a:lnTo>
                  <a:pt x="8890" y="1254760"/>
                </a:lnTo>
                <a:lnTo>
                  <a:pt x="15240" y="1163320"/>
                </a:lnTo>
                <a:lnTo>
                  <a:pt x="43180" y="778510"/>
                </a:lnTo>
                <a:lnTo>
                  <a:pt x="43180" y="774700"/>
                </a:lnTo>
                <a:lnTo>
                  <a:pt x="48260" y="704850"/>
                </a:lnTo>
                <a:lnTo>
                  <a:pt x="58420" y="635000"/>
                </a:lnTo>
                <a:lnTo>
                  <a:pt x="67310" y="565150"/>
                </a:lnTo>
                <a:lnTo>
                  <a:pt x="78740" y="495300"/>
                </a:lnTo>
                <a:lnTo>
                  <a:pt x="93980" y="427990"/>
                </a:lnTo>
                <a:lnTo>
                  <a:pt x="100330" y="392430"/>
                </a:lnTo>
                <a:lnTo>
                  <a:pt x="115570" y="334010"/>
                </a:lnTo>
                <a:lnTo>
                  <a:pt x="143510" y="273050"/>
                </a:lnTo>
                <a:lnTo>
                  <a:pt x="176530" y="215900"/>
                </a:lnTo>
                <a:lnTo>
                  <a:pt x="222250" y="163830"/>
                </a:lnTo>
                <a:lnTo>
                  <a:pt x="273050" y="121920"/>
                </a:lnTo>
                <a:lnTo>
                  <a:pt x="300990" y="100330"/>
                </a:lnTo>
                <a:lnTo>
                  <a:pt x="361950" y="72390"/>
                </a:lnTo>
                <a:lnTo>
                  <a:pt x="425450" y="52070"/>
                </a:lnTo>
                <a:lnTo>
                  <a:pt x="610870" y="8890"/>
                </a:lnTo>
                <a:lnTo>
                  <a:pt x="647700" y="0"/>
                </a:lnTo>
                <a:lnTo>
                  <a:pt x="647700" y="2273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6023609" y="4103370"/>
            <a:ext cx="152400" cy="118110"/>
          </a:xfrm>
          <a:custGeom>
            <a:avLst/>
            <a:gdLst/>
            <a:ahLst/>
            <a:cxnLst/>
            <a:rect l="l" t="t" r="r" b="b"/>
            <a:pathLst>
              <a:path w="152400" h="118110">
                <a:moveTo>
                  <a:pt x="152400" y="2539"/>
                </a:moveTo>
                <a:lnTo>
                  <a:pt x="152400" y="118109"/>
                </a:lnTo>
                <a:lnTo>
                  <a:pt x="143509" y="118109"/>
                </a:lnTo>
                <a:lnTo>
                  <a:pt x="0" y="118109"/>
                </a:lnTo>
                <a:lnTo>
                  <a:pt x="0" y="0"/>
                </a:lnTo>
                <a:lnTo>
                  <a:pt x="15240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169920" y="2282189"/>
            <a:ext cx="732790" cy="1501140"/>
          </a:xfrm>
          <a:custGeom>
            <a:avLst/>
            <a:gdLst/>
            <a:ahLst/>
            <a:cxnLst/>
            <a:rect l="l" t="t" r="r" b="b"/>
            <a:pathLst>
              <a:path w="732789" h="1501139">
                <a:moveTo>
                  <a:pt x="300990" y="735330"/>
                </a:moveTo>
                <a:lnTo>
                  <a:pt x="300990" y="774700"/>
                </a:lnTo>
                <a:lnTo>
                  <a:pt x="300990" y="811530"/>
                </a:lnTo>
                <a:lnTo>
                  <a:pt x="294640" y="1483360"/>
                </a:lnTo>
                <a:lnTo>
                  <a:pt x="279400" y="1483360"/>
                </a:lnTo>
                <a:lnTo>
                  <a:pt x="240030" y="1483360"/>
                </a:lnTo>
                <a:lnTo>
                  <a:pt x="222250" y="1483360"/>
                </a:lnTo>
                <a:lnTo>
                  <a:pt x="207010" y="1480820"/>
                </a:lnTo>
                <a:lnTo>
                  <a:pt x="194310" y="1480820"/>
                </a:lnTo>
                <a:lnTo>
                  <a:pt x="137160" y="1465580"/>
                </a:lnTo>
                <a:lnTo>
                  <a:pt x="128270" y="1461770"/>
                </a:lnTo>
                <a:lnTo>
                  <a:pt x="119380" y="1461770"/>
                </a:lnTo>
                <a:lnTo>
                  <a:pt x="109220" y="1465580"/>
                </a:lnTo>
                <a:lnTo>
                  <a:pt x="100330" y="1468120"/>
                </a:lnTo>
                <a:lnTo>
                  <a:pt x="91440" y="1470660"/>
                </a:lnTo>
                <a:lnTo>
                  <a:pt x="85090" y="1477010"/>
                </a:lnTo>
                <a:lnTo>
                  <a:pt x="80010" y="1483360"/>
                </a:lnTo>
                <a:lnTo>
                  <a:pt x="73660" y="1492250"/>
                </a:lnTo>
                <a:lnTo>
                  <a:pt x="69850" y="1501140"/>
                </a:lnTo>
                <a:lnTo>
                  <a:pt x="39370" y="1489710"/>
                </a:lnTo>
                <a:lnTo>
                  <a:pt x="45720" y="735330"/>
                </a:lnTo>
                <a:lnTo>
                  <a:pt x="300990" y="735330"/>
                </a:lnTo>
                <a:close/>
              </a:path>
              <a:path w="732789" h="1501139">
                <a:moveTo>
                  <a:pt x="732790" y="3810"/>
                </a:moveTo>
                <a:lnTo>
                  <a:pt x="726440" y="739140"/>
                </a:lnTo>
                <a:lnTo>
                  <a:pt x="689610" y="739140"/>
                </a:lnTo>
                <a:lnTo>
                  <a:pt x="499110" y="739140"/>
                </a:lnTo>
                <a:lnTo>
                  <a:pt x="300990" y="735330"/>
                </a:lnTo>
                <a:lnTo>
                  <a:pt x="45720" y="735330"/>
                </a:lnTo>
                <a:lnTo>
                  <a:pt x="0" y="735330"/>
                </a:lnTo>
                <a:lnTo>
                  <a:pt x="6350" y="30480"/>
                </a:lnTo>
                <a:lnTo>
                  <a:pt x="91440" y="27940"/>
                </a:lnTo>
                <a:lnTo>
                  <a:pt x="170180" y="0"/>
                </a:lnTo>
                <a:lnTo>
                  <a:pt x="176530" y="0"/>
                </a:lnTo>
                <a:lnTo>
                  <a:pt x="732790" y="3810"/>
                </a:lnTo>
                <a:close/>
              </a:path>
              <a:path w="732789" h="1501139">
                <a:moveTo>
                  <a:pt x="689610" y="739140"/>
                </a:moveTo>
                <a:lnTo>
                  <a:pt x="687070" y="951230"/>
                </a:lnTo>
                <a:lnTo>
                  <a:pt x="687070" y="970280"/>
                </a:lnTo>
                <a:lnTo>
                  <a:pt x="687070" y="1003300"/>
                </a:lnTo>
                <a:lnTo>
                  <a:pt x="687070" y="1140460"/>
                </a:lnTo>
                <a:lnTo>
                  <a:pt x="687070" y="1291590"/>
                </a:lnTo>
                <a:lnTo>
                  <a:pt x="684530" y="1485900"/>
                </a:lnTo>
                <a:lnTo>
                  <a:pt x="516890" y="1483360"/>
                </a:lnTo>
                <a:lnTo>
                  <a:pt x="492760" y="1483360"/>
                </a:lnTo>
                <a:lnTo>
                  <a:pt x="499110" y="774700"/>
                </a:lnTo>
                <a:lnTo>
                  <a:pt x="499110" y="739140"/>
                </a:lnTo>
                <a:lnTo>
                  <a:pt x="689610" y="7391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304029" y="3023870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325120" y="2539"/>
                </a:moveTo>
                <a:lnTo>
                  <a:pt x="321310" y="228599"/>
                </a:lnTo>
                <a:lnTo>
                  <a:pt x="93980" y="228599"/>
                </a:lnTo>
                <a:lnTo>
                  <a:pt x="0" y="224789"/>
                </a:lnTo>
                <a:lnTo>
                  <a:pt x="2540" y="185419"/>
                </a:lnTo>
                <a:lnTo>
                  <a:pt x="2540" y="0"/>
                </a:lnTo>
                <a:lnTo>
                  <a:pt x="32512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3856990" y="3422650"/>
            <a:ext cx="157480" cy="151130"/>
          </a:xfrm>
          <a:custGeom>
            <a:avLst/>
            <a:gdLst/>
            <a:ahLst/>
            <a:cxnLst/>
            <a:rect l="l" t="t" r="r" b="b"/>
            <a:pathLst>
              <a:path w="157479" h="151129">
                <a:moveTo>
                  <a:pt x="157480" y="2540"/>
                </a:moveTo>
                <a:lnTo>
                  <a:pt x="157480" y="63500"/>
                </a:lnTo>
                <a:lnTo>
                  <a:pt x="157480" y="151129"/>
                </a:lnTo>
                <a:lnTo>
                  <a:pt x="124460" y="151129"/>
                </a:lnTo>
                <a:lnTo>
                  <a:pt x="0" y="151129"/>
                </a:lnTo>
                <a:lnTo>
                  <a:pt x="0" y="0"/>
                </a:lnTo>
                <a:lnTo>
                  <a:pt x="124460" y="2540"/>
                </a:lnTo>
                <a:lnTo>
                  <a:pt x="157480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5436870" y="3832859"/>
            <a:ext cx="739140" cy="543560"/>
          </a:xfrm>
          <a:custGeom>
            <a:avLst/>
            <a:gdLst/>
            <a:ahLst/>
            <a:cxnLst/>
            <a:rect l="l" t="t" r="r" b="b"/>
            <a:pathLst>
              <a:path w="739139" h="543560">
                <a:moveTo>
                  <a:pt x="739140" y="2539"/>
                </a:moveTo>
                <a:lnTo>
                  <a:pt x="739140" y="273049"/>
                </a:lnTo>
                <a:lnTo>
                  <a:pt x="586740" y="270509"/>
                </a:lnTo>
                <a:lnTo>
                  <a:pt x="586740" y="388619"/>
                </a:lnTo>
                <a:lnTo>
                  <a:pt x="370840" y="388619"/>
                </a:lnTo>
                <a:lnTo>
                  <a:pt x="0" y="384809"/>
                </a:lnTo>
                <a:lnTo>
                  <a:pt x="3810" y="74929"/>
                </a:lnTo>
                <a:lnTo>
                  <a:pt x="3810" y="0"/>
                </a:lnTo>
                <a:lnTo>
                  <a:pt x="739140" y="2539"/>
                </a:lnTo>
                <a:close/>
              </a:path>
              <a:path w="739139" h="543560">
                <a:moveTo>
                  <a:pt x="730250" y="388619"/>
                </a:moveTo>
                <a:lnTo>
                  <a:pt x="726440" y="543559"/>
                </a:lnTo>
                <a:lnTo>
                  <a:pt x="370840" y="543559"/>
                </a:lnTo>
                <a:lnTo>
                  <a:pt x="370840" y="388619"/>
                </a:lnTo>
                <a:lnTo>
                  <a:pt x="586740" y="388619"/>
                </a:lnTo>
                <a:lnTo>
                  <a:pt x="730250" y="38861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3638550" y="3844290"/>
            <a:ext cx="255270" cy="246379"/>
          </a:xfrm>
          <a:custGeom>
            <a:avLst/>
            <a:gdLst/>
            <a:ahLst/>
            <a:cxnLst/>
            <a:rect l="l" t="t" r="r" b="b"/>
            <a:pathLst>
              <a:path w="255270" h="246379">
                <a:moveTo>
                  <a:pt x="255270" y="0"/>
                </a:moveTo>
                <a:lnTo>
                  <a:pt x="251460" y="246380"/>
                </a:lnTo>
                <a:lnTo>
                  <a:pt x="48260" y="243840"/>
                </a:lnTo>
                <a:lnTo>
                  <a:pt x="15239" y="243840"/>
                </a:lnTo>
                <a:lnTo>
                  <a:pt x="8889" y="209550"/>
                </a:lnTo>
                <a:lnTo>
                  <a:pt x="2539" y="176530"/>
                </a:lnTo>
                <a:lnTo>
                  <a:pt x="0" y="139700"/>
                </a:lnTo>
                <a:lnTo>
                  <a:pt x="0" y="106680"/>
                </a:lnTo>
                <a:lnTo>
                  <a:pt x="0" y="88900"/>
                </a:lnTo>
                <a:lnTo>
                  <a:pt x="0" y="0"/>
                </a:lnTo>
                <a:lnTo>
                  <a:pt x="25527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3854450" y="3573779"/>
            <a:ext cx="160020" cy="194310"/>
          </a:xfrm>
          <a:custGeom>
            <a:avLst/>
            <a:gdLst/>
            <a:ahLst/>
            <a:cxnLst/>
            <a:rect l="l" t="t" r="r" b="b"/>
            <a:pathLst>
              <a:path w="160020" h="194310">
                <a:moveTo>
                  <a:pt x="160020" y="0"/>
                </a:moveTo>
                <a:lnTo>
                  <a:pt x="157480" y="194310"/>
                </a:lnTo>
                <a:lnTo>
                  <a:pt x="0" y="194310"/>
                </a:lnTo>
                <a:lnTo>
                  <a:pt x="2540" y="0"/>
                </a:lnTo>
                <a:lnTo>
                  <a:pt x="127000" y="0"/>
                </a:lnTo>
                <a:lnTo>
                  <a:pt x="16002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3464559" y="3017520"/>
            <a:ext cx="204470" cy="748030"/>
          </a:xfrm>
          <a:custGeom>
            <a:avLst/>
            <a:gdLst/>
            <a:ahLst/>
            <a:cxnLst/>
            <a:rect l="l" t="t" r="r" b="b"/>
            <a:pathLst>
              <a:path w="204470" h="748029">
                <a:moveTo>
                  <a:pt x="204469" y="3809"/>
                </a:moveTo>
                <a:lnTo>
                  <a:pt x="204469" y="39369"/>
                </a:lnTo>
                <a:lnTo>
                  <a:pt x="198119" y="748029"/>
                </a:lnTo>
                <a:lnTo>
                  <a:pt x="176529" y="748029"/>
                </a:lnTo>
                <a:lnTo>
                  <a:pt x="0" y="748029"/>
                </a:lnTo>
                <a:lnTo>
                  <a:pt x="6349" y="76199"/>
                </a:lnTo>
                <a:lnTo>
                  <a:pt x="6349" y="39369"/>
                </a:lnTo>
                <a:lnTo>
                  <a:pt x="6349" y="0"/>
                </a:lnTo>
                <a:lnTo>
                  <a:pt x="204469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3" name="bg object 7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062964" y="3017754"/>
            <a:ext cx="247180" cy="234480"/>
          </a:xfrm>
          <a:prstGeom prst="rect">
            <a:avLst/>
          </a:prstGeom>
        </p:spPr>
      </p:pic>
      <p:pic>
        <p:nvPicPr>
          <p:cNvPr id="74" name="bg object 7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853414" y="3229844"/>
            <a:ext cx="164630" cy="198920"/>
          </a:xfrm>
          <a:prstGeom prst="rect">
            <a:avLst/>
          </a:prstGeom>
        </p:spPr>
      </p:pic>
      <p:sp>
        <p:nvSpPr>
          <p:cNvPr id="75" name="bg object 75"/>
          <p:cNvSpPr/>
          <p:nvPr/>
        </p:nvSpPr>
        <p:spPr>
          <a:xfrm>
            <a:off x="2410460" y="5506720"/>
            <a:ext cx="379730" cy="635000"/>
          </a:xfrm>
          <a:custGeom>
            <a:avLst/>
            <a:gdLst/>
            <a:ahLst/>
            <a:cxnLst/>
            <a:rect l="l" t="t" r="r" b="b"/>
            <a:pathLst>
              <a:path w="379730" h="635000">
                <a:moveTo>
                  <a:pt x="379729" y="634999"/>
                </a:moveTo>
                <a:lnTo>
                  <a:pt x="6349" y="634999"/>
                </a:lnTo>
                <a:lnTo>
                  <a:pt x="3809" y="334009"/>
                </a:lnTo>
                <a:lnTo>
                  <a:pt x="3809" y="318769"/>
                </a:lnTo>
                <a:lnTo>
                  <a:pt x="3809" y="240029"/>
                </a:lnTo>
                <a:lnTo>
                  <a:pt x="0" y="0"/>
                </a:lnTo>
                <a:lnTo>
                  <a:pt x="69849" y="12699"/>
                </a:lnTo>
                <a:lnTo>
                  <a:pt x="115569" y="41909"/>
                </a:lnTo>
                <a:lnTo>
                  <a:pt x="173989" y="142239"/>
                </a:lnTo>
                <a:lnTo>
                  <a:pt x="179069" y="152399"/>
                </a:lnTo>
                <a:lnTo>
                  <a:pt x="228599" y="240029"/>
                </a:lnTo>
                <a:lnTo>
                  <a:pt x="279399" y="334009"/>
                </a:lnTo>
                <a:lnTo>
                  <a:pt x="328929" y="473709"/>
                </a:lnTo>
                <a:lnTo>
                  <a:pt x="349249" y="525779"/>
                </a:lnTo>
                <a:lnTo>
                  <a:pt x="364489" y="577849"/>
                </a:lnTo>
                <a:lnTo>
                  <a:pt x="377189" y="628649"/>
                </a:lnTo>
                <a:lnTo>
                  <a:pt x="379729" y="63499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6" name="bg object 7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853414" y="3017754"/>
            <a:ext cx="220510" cy="234480"/>
          </a:xfrm>
          <a:prstGeom prst="rect">
            <a:avLst/>
          </a:prstGeom>
        </p:spPr>
      </p:pic>
      <p:sp>
        <p:nvSpPr>
          <p:cNvPr id="77" name="bg object 77"/>
          <p:cNvSpPr/>
          <p:nvPr/>
        </p:nvSpPr>
        <p:spPr>
          <a:xfrm>
            <a:off x="457200" y="685800"/>
            <a:ext cx="2411730" cy="1526540"/>
          </a:xfrm>
          <a:custGeom>
            <a:avLst/>
            <a:gdLst/>
            <a:ahLst/>
            <a:cxnLst/>
            <a:rect l="l" t="t" r="r" b="b"/>
            <a:pathLst>
              <a:path w="2411730" h="1526539">
                <a:moveTo>
                  <a:pt x="2303109" y="0"/>
                </a:moveTo>
                <a:lnTo>
                  <a:pt x="2324099" y="44449"/>
                </a:lnTo>
                <a:lnTo>
                  <a:pt x="2345689" y="88899"/>
                </a:lnTo>
                <a:lnTo>
                  <a:pt x="2363469" y="138429"/>
                </a:lnTo>
                <a:lnTo>
                  <a:pt x="2378709" y="186689"/>
                </a:lnTo>
                <a:lnTo>
                  <a:pt x="2391409" y="238759"/>
                </a:lnTo>
                <a:lnTo>
                  <a:pt x="2400299" y="287019"/>
                </a:lnTo>
                <a:lnTo>
                  <a:pt x="2409189" y="339089"/>
                </a:lnTo>
                <a:lnTo>
                  <a:pt x="2411729" y="389889"/>
                </a:lnTo>
                <a:lnTo>
                  <a:pt x="2411729" y="441959"/>
                </a:lnTo>
                <a:lnTo>
                  <a:pt x="2406649" y="1432559"/>
                </a:lnTo>
                <a:lnTo>
                  <a:pt x="2345689" y="1490979"/>
                </a:lnTo>
                <a:lnTo>
                  <a:pt x="2345689" y="1526539"/>
                </a:lnTo>
                <a:lnTo>
                  <a:pt x="0" y="152653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2513329" y="3926840"/>
            <a:ext cx="250190" cy="334010"/>
          </a:xfrm>
          <a:custGeom>
            <a:avLst/>
            <a:gdLst/>
            <a:ahLst/>
            <a:cxnLst/>
            <a:rect l="l" t="t" r="r" b="b"/>
            <a:pathLst>
              <a:path w="250189" h="334010">
                <a:moveTo>
                  <a:pt x="240029" y="76200"/>
                </a:moveTo>
                <a:lnTo>
                  <a:pt x="226059" y="261620"/>
                </a:lnTo>
                <a:lnTo>
                  <a:pt x="219709" y="331470"/>
                </a:lnTo>
                <a:lnTo>
                  <a:pt x="0" y="334010"/>
                </a:lnTo>
                <a:lnTo>
                  <a:pt x="3809" y="294640"/>
                </a:lnTo>
                <a:lnTo>
                  <a:pt x="3809" y="257810"/>
                </a:lnTo>
                <a:lnTo>
                  <a:pt x="125729" y="257810"/>
                </a:lnTo>
                <a:lnTo>
                  <a:pt x="125729" y="2540"/>
                </a:lnTo>
                <a:lnTo>
                  <a:pt x="128269" y="2540"/>
                </a:lnTo>
                <a:lnTo>
                  <a:pt x="250189" y="0"/>
                </a:lnTo>
                <a:lnTo>
                  <a:pt x="250189" y="2540"/>
                </a:lnTo>
                <a:lnTo>
                  <a:pt x="246379" y="30480"/>
                </a:lnTo>
                <a:lnTo>
                  <a:pt x="215900" y="30480"/>
                </a:lnTo>
                <a:lnTo>
                  <a:pt x="215900" y="39370"/>
                </a:lnTo>
                <a:lnTo>
                  <a:pt x="240029" y="762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5281929" y="4993640"/>
            <a:ext cx="152400" cy="351790"/>
          </a:xfrm>
          <a:custGeom>
            <a:avLst/>
            <a:gdLst/>
            <a:ahLst/>
            <a:cxnLst/>
            <a:rect l="l" t="t" r="r" b="b"/>
            <a:pathLst>
              <a:path w="152400" h="351789">
                <a:moveTo>
                  <a:pt x="152399" y="0"/>
                </a:moveTo>
                <a:lnTo>
                  <a:pt x="149859" y="351790"/>
                </a:lnTo>
                <a:lnTo>
                  <a:pt x="0" y="349250"/>
                </a:lnTo>
                <a:lnTo>
                  <a:pt x="0" y="0"/>
                </a:lnTo>
                <a:lnTo>
                  <a:pt x="15239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0" name="bg object 8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266179" y="2127250"/>
            <a:ext cx="986790" cy="660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26" Type="http://schemas.openxmlformats.org/officeDocument/2006/relationships/image" Target="../media/image38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29" Type="http://schemas.openxmlformats.org/officeDocument/2006/relationships/image" Target="../media/image4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28" Type="http://schemas.openxmlformats.org/officeDocument/2006/relationships/image" Target="../media/image40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Relationship Id="rId27" Type="http://schemas.openxmlformats.org/officeDocument/2006/relationships/image" Target="../media/image39.png"/><Relationship Id="rId30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2160000">
            <a:off x="6679722" y="2281092"/>
            <a:ext cx="603607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ADAMS</a:t>
            </a:r>
            <a:r>
              <a:rPr sz="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544570" y="3382009"/>
            <a:ext cx="3580129" cy="2043430"/>
            <a:chOff x="3544570" y="3382009"/>
            <a:chExt cx="3580129" cy="20434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44570" y="5321299"/>
              <a:ext cx="684525" cy="10367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48710" y="3754119"/>
              <a:ext cx="990365" cy="85066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5390" y="3382009"/>
              <a:ext cx="829310" cy="126746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 rot="2160000">
            <a:off x="6399458" y="3569566"/>
            <a:ext cx="726593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JACKSON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27800" y="4800600"/>
            <a:ext cx="758190" cy="60781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 rot="2100000">
            <a:off x="6480113" y="4959001"/>
            <a:ext cx="566711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TYLER</a:t>
            </a:r>
            <a:r>
              <a:rPr sz="1200" b="1" spc="-67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 rot="18360000">
            <a:off x="6968806" y="5189734"/>
            <a:ext cx="3765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3RD</a:t>
            </a:r>
            <a:r>
              <a:rPr sz="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58910" y="5092518"/>
            <a:ext cx="99649" cy="70503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140044" y="5086786"/>
            <a:ext cx="140335" cy="71437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SHERMAN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 rot="2160000">
            <a:off x="6223291" y="2501014"/>
            <a:ext cx="68700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MONROE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15065" y="2865120"/>
            <a:ext cx="255964" cy="32385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 rot="18420000">
            <a:off x="6665953" y="2989199"/>
            <a:ext cx="361289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1ST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96309" y="1718310"/>
            <a:ext cx="104139" cy="449579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3477245" y="1713904"/>
            <a:ext cx="145415" cy="461645"/>
          </a:xfrm>
          <a:prstGeom prst="rect">
            <a:avLst/>
          </a:prstGeom>
        </p:spPr>
        <p:txBody>
          <a:bodyPr vert="vert270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DALE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 rot="2160000">
            <a:off x="6244074" y="4338505"/>
            <a:ext cx="770631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HARRISON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919225" y="4173394"/>
            <a:ext cx="1920875" cy="1292860"/>
            <a:chOff x="2919225" y="4173394"/>
            <a:chExt cx="1920875" cy="1292860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612640" y="4777190"/>
              <a:ext cx="227095" cy="68888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19225" y="4173394"/>
              <a:ext cx="108500" cy="340185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 rot="16380000">
            <a:off x="2809249" y="4292711"/>
            <a:ext cx="339413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334000" y="2167889"/>
            <a:ext cx="355600" cy="293370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 rot="2160000">
            <a:off x="5316512" y="2268418"/>
            <a:ext cx="38879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HWY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74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045460" y="3731653"/>
            <a:ext cx="99059" cy="342506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3026807" y="3727926"/>
            <a:ext cx="139700" cy="35369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215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 rot="2160000">
            <a:off x="6349735" y="3918469"/>
            <a:ext cx="825426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VAN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BUREN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63029" y="1425851"/>
            <a:ext cx="588986" cy="103281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6456069" y="1402428"/>
            <a:ext cx="6026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BARON</a:t>
            </a: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b="1" spc="-22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41274" y="3726288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ILLINOIS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1" name="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831378" y="3061077"/>
            <a:ext cx="101051" cy="472172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2812343" y="3055117"/>
            <a:ext cx="141605" cy="483234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3" name="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516614" y="5016734"/>
            <a:ext cx="1403769" cy="240830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4593566" y="4771034"/>
            <a:ext cx="145415" cy="698500"/>
          </a:xfrm>
          <a:prstGeom prst="rect">
            <a:avLst/>
          </a:prstGeom>
        </p:spPr>
        <p:txBody>
          <a:bodyPr vert="vert270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TRUM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BLE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5" name="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610061" y="6346179"/>
            <a:ext cx="107248" cy="673110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1590750" y="6339744"/>
            <a:ext cx="148590" cy="687705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BAR</a:t>
            </a: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b="1" u="sng" spc="-15" baseline="34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ETT</a:t>
            </a:r>
            <a:r>
              <a:rPr sz="1200" b="1" u="none" spc="-67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u="none" spc="-37" baseline="3472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81380" y="4124959"/>
            <a:ext cx="119813" cy="1131947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863056" y="4123071"/>
            <a:ext cx="160655" cy="1139825"/>
          </a:xfrm>
          <a:prstGeom prst="rect">
            <a:avLst/>
          </a:prstGeom>
        </p:spPr>
        <p:txBody>
          <a:bodyPr vert="vert270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GRE</a:t>
            </a:r>
            <a:r>
              <a:rPr sz="1200" b="1" spc="-30" baseline="3472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2" baseline="3472" dirty="0">
                <a:solidFill>
                  <a:srgbClr val="FFFFFF"/>
                </a:solidFill>
                <a:latin typeface="Arial"/>
                <a:cs typeface="Arial"/>
              </a:rPr>
              <a:t>VA</a:t>
            </a:r>
            <a:r>
              <a:rPr sz="1200" b="1" spc="-52" baseline="6944" dirty="0">
                <a:solidFill>
                  <a:srgbClr val="FFFFFF"/>
                </a:solidFill>
                <a:latin typeface="Arial"/>
                <a:cs typeface="Arial"/>
              </a:rPr>
              <a:t>LLEY</a:t>
            </a:r>
            <a:r>
              <a:rPr sz="1200" b="1" spc="-30" baseline="6944" dirty="0">
                <a:solidFill>
                  <a:srgbClr val="FFFFFF"/>
                </a:solidFill>
                <a:latin typeface="Arial"/>
                <a:cs typeface="Arial"/>
              </a:rPr>
              <a:t> P</a:t>
            </a:r>
            <a:r>
              <a:rPr sz="1200" b="1" spc="-30" baseline="10416" dirty="0">
                <a:solidFill>
                  <a:srgbClr val="FFFFFF"/>
                </a:solidFill>
                <a:latin typeface="Arial"/>
                <a:cs typeface="Arial"/>
              </a:rPr>
              <a:t>KWY</a:t>
            </a:r>
            <a:endParaRPr sz="1200" baseline="10416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53819" y="2175510"/>
            <a:ext cx="632305" cy="100329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353040" y="2148237"/>
            <a:ext cx="6394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WATSON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192779" y="6107511"/>
            <a:ext cx="182880" cy="688258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 rot="16680000">
            <a:off x="2947933" y="6400963"/>
            <a:ext cx="684492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ENCA</a:t>
            </a:r>
            <a:r>
              <a:rPr sz="1200" b="1" spc="-30" baseline="3472" dirty="0">
                <a:solidFill>
                  <a:srgbClr val="FFFFFF"/>
                </a:solidFill>
                <a:latin typeface="Arial"/>
                <a:cs typeface="Arial"/>
              </a:rPr>
              <a:t>NTO</a:t>
            </a:r>
            <a:r>
              <a:rPr sz="1200" b="1" spc="15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DR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82370" y="4685723"/>
            <a:ext cx="198125" cy="116839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5276012" y="4650163"/>
            <a:ext cx="2089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45873" y="4023377"/>
            <a:ext cx="2089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6" name="object 4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125216" y="6166762"/>
            <a:ext cx="198125" cy="116840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1691405" y="6131202"/>
            <a:ext cx="7219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0055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8" name="object 48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641906" y="5566425"/>
            <a:ext cx="198125" cy="116840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3537227" y="5297628"/>
            <a:ext cx="698500" cy="41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ETHA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NAC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  <a:p>
            <a:pPr marL="110489">
              <a:lnSpc>
                <a:spcPct val="100000"/>
              </a:lnSpc>
              <a:spcBef>
                <a:spcPts val="875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0" name="object 5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927078" y="6825728"/>
            <a:ext cx="198125" cy="116839"/>
          </a:xfrm>
          <a:prstGeom prst="rect">
            <a:avLst/>
          </a:prstGeom>
        </p:spPr>
      </p:pic>
      <p:sp>
        <p:nvSpPr>
          <p:cNvPr id="51" name="object 51"/>
          <p:cNvSpPr txBox="1"/>
          <p:nvPr/>
        </p:nvSpPr>
        <p:spPr>
          <a:xfrm>
            <a:off x="3920721" y="6790168"/>
            <a:ext cx="2089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2" name="object 52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613150" y="782319"/>
            <a:ext cx="110489" cy="116840"/>
          </a:xfrm>
          <a:prstGeom prst="rect">
            <a:avLst/>
          </a:prstGeom>
        </p:spPr>
      </p:pic>
      <p:sp>
        <p:nvSpPr>
          <p:cNvPr id="53" name="object 53"/>
          <p:cNvSpPr txBox="1"/>
          <p:nvPr/>
        </p:nvSpPr>
        <p:spPr>
          <a:xfrm>
            <a:off x="3603857" y="746243"/>
            <a:ext cx="1314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LI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5751829" y="4044950"/>
            <a:ext cx="110490" cy="116839"/>
          </a:xfrm>
          <a:prstGeom prst="rect">
            <a:avLst/>
          </a:prstGeom>
        </p:spPr>
      </p:pic>
      <p:sp>
        <p:nvSpPr>
          <p:cNvPr id="55" name="object 55"/>
          <p:cNvSpPr txBox="1"/>
          <p:nvPr/>
        </p:nvSpPr>
        <p:spPr>
          <a:xfrm>
            <a:off x="5742780" y="4009013"/>
            <a:ext cx="1314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LI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6" name="object 5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3844290" y="2595879"/>
            <a:ext cx="110489" cy="116840"/>
          </a:xfrm>
          <a:prstGeom prst="rect">
            <a:avLst/>
          </a:prstGeom>
        </p:spPr>
      </p:pic>
      <p:sp>
        <p:nvSpPr>
          <p:cNvPr id="57" name="object 57"/>
          <p:cNvSpPr txBox="1"/>
          <p:nvPr/>
        </p:nvSpPr>
        <p:spPr>
          <a:xfrm>
            <a:off x="3834342" y="2560128"/>
            <a:ext cx="1314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718386" y="5017874"/>
            <a:ext cx="12065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F9F9F9"/>
                </a:solidFill>
                <a:latin typeface="Arial"/>
                <a:cs typeface="Arial"/>
              </a:rPr>
              <a:t>GV-</a:t>
            </a:r>
            <a:r>
              <a:rPr sz="1000" dirty="0">
                <a:solidFill>
                  <a:srgbClr val="F9F9F9"/>
                </a:solidFill>
                <a:latin typeface="Arial"/>
                <a:cs typeface="Arial"/>
              </a:rPr>
              <a:t>SP</a:t>
            </a:r>
            <a:r>
              <a:rPr sz="1000" spc="-20" dirty="0">
                <a:solidFill>
                  <a:srgbClr val="F9F9F9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9F9F9"/>
                </a:solidFill>
                <a:latin typeface="Arial"/>
                <a:cs typeface="Arial"/>
              </a:rPr>
              <a:t>(Commercial)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9" name="object 59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253961" y="7243553"/>
            <a:ext cx="198125" cy="116840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2247603" y="7207994"/>
            <a:ext cx="2089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F9F9F9"/>
                </a:solidFill>
                <a:latin typeface="Arial"/>
                <a:cs typeface="Arial"/>
              </a:rPr>
              <a:t>CC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1" name="object 61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588384" y="2582987"/>
            <a:ext cx="785996" cy="144271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1581597" y="2547427"/>
            <a:ext cx="7975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F9F9F9"/>
                </a:solidFill>
                <a:latin typeface="Arial"/>
                <a:cs typeface="Arial"/>
              </a:rPr>
              <a:t>GV-</a:t>
            </a:r>
            <a:r>
              <a:rPr sz="1000" dirty="0">
                <a:solidFill>
                  <a:srgbClr val="F9F9F9"/>
                </a:solidFill>
                <a:latin typeface="Arial"/>
                <a:cs typeface="Arial"/>
              </a:rPr>
              <a:t>SP</a:t>
            </a:r>
            <a:r>
              <a:rPr sz="1000" spc="-20" dirty="0">
                <a:solidFill>
                  <a:srgbClr val="F9F9F9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9F9F9"/>
                </a:solidFill>
                <a:latin typeface="Arial"/>
                <a:cs typeface="Arial"/>
              </a:rPr>
              <a:t>(BPO)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3" name="object 63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377341" y="3365500"/>
            <a:ext cx="785996" cy="144779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1370554" y="3330401"/>
            <a:ext cx="7975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F9F9F9"/>
                </a:solidFill>
                <a:latin typeface="Arial"/>
                <a:cs typeface="Arial"/>
              </a:rPr>
              <a:t>GV-</a:t>
            </a:r>
            <a:r>
              <a:rPr sz="1000" dirty="0">
                <a:solidFill>
                  <a:srgbClr val="F9F9F9"/>
                </a:solidFill>
                <a:latin typeface="Arial"/>
                <a:cs typeface="Arial"/>
              </a:rPr>
              <a:t>SP</a:t>
            </a:r>
            <a:r>
              <a:rPr sz="1000" spc="-20" dirty="0">
                <a:solidFill>
                  <a:srgbClr val="F9F9F9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9F9F9"/>
                </a:solidFill>
                <a:latin typeface="Arial"/>
                <a:cs typeface="Arial"/>
              </a:rPr>
              <a:t>(BPO)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5" name="object 65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255656" y="4334132"/>
            <a:ext cx="1195211" cy="144271"/>
          </a:xfrm>
          <a:prstGeom prst="rect">
            <a:avLst/>
          </a:prstGeom>
        </p:spPr>
      </p:pic>
      <p:sp>
        <p:nvSpPr>
          <p:cNvPr id="66" name="object 66"/>
          <p:cNvSpPr txBox="1"/>
          <p:nvPr/>
        </p:nvSpPr>
        <p:spPr>
          <a:xfrm>
            <a:off x="1248870" y="4298572"/>
            <a:ext cx="12065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F9F9F9"/>
                </a:solidFill>
                <a:latin typeface="Arial"/>
                <a:cs typeface="Arial"/>
              </a:rPr>
              <a:t>GV-</a:t>
            </a:r>
            <a:r>
              <a:rPr sz="1000" dirty="0">
                <a:solidFill>
                  <a:srgbClr val="F9F9F9"/>
                </a:solidFill>
                <a:latin typeface="Arial"/>
                <a:cs typeface="Arial"/>
              </a:rPr>
              <a:t>SP</a:t>
            </a:r>
            <a:r>
              <a:rPr sz="1000" spc="-20" dirty="0">
                <a:solidFill>
                  <a:srgbClr val="F9F9F9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9F9F9"/>
                </a:solidFill>
                <a:latin typeface="Arial"/>
                <a:cs typeface="Arial"/>
              </a:rPr>
              <a:t>(Commercial)</a:t>
            </a:r>
            <a:endParaRPr sz="10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457200" y="685800"/>
            <a:ext cx="6858000" cy="7315200"/>
          </a:xfrm>
          <a:custGeom>
            <a:avLst/>
            <a:gdLst/>
            <a:ahLst/>
            <a:cxnLst/>
            <a:rect l="l" t="t" r="r" b="b"/>
            <a:pathLst>
              <a:path w="6858000" h="7315200">
                <a:moveTo>
                  <a:pt x="0" y="7315200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7315200"/>
                </a:lnTo>
                <a:lnTo>
                  <a:pt x="0" y="7315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3295786" y="271146"/>
            <a:ext cx="1232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Zoning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Map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622800" y="9144422"/>
            <a:ext cx="33909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0" dirty="0">
                <a:latin typeface="Arial"/>
                <a:cs typeface="Arial"/>
              </a:rPr>
              <a:t>Nearmap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457580" y="8622410"/>
            <a:ext cx="182245" cy="90805"/>
            <a:chOff x="457580" y="8622410"/>
            <a:chExt cx="182245" cy="90805"/>
          </a:xfrm>
        </p:grpSpPr>
        <p:sp>
          <p:nvSpPr>
            <p:cNvPr id="71" name="object 71"/>
            <p:cNvSpPr/>
            <p:nvPr/>
          </p:nvSpPr>
          <p:spPr>
            <a:xfrm>
              <a:off x="459739" y="8624569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177800" y="0"/>
                  </a:moveTo>
                  <a:lnTo>
                    <a:pt x="0" y="0"/>
                  </a:lnTo>
                  <a:lnTo>
                    <a:pt x="0" y="86359"/>
                  </a:lnTo>
                  <a:lnTo>
                    <a:pt x="177800" y="86359"/>
                  </a:lnTo>
                  <a:lnTo>
                    <a:pt x="177800" y="0"/>
                  </a:lnTo>
                  <a:close/>
                </a:path>
              </a:pathLst>
            </a:custGeom>
            <a:solidFill>
              <a:srgbClr val="FF0000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59739" y="8624569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0" y="0"/>
                  </a:moveTo>
                  <a:lnTo>
                    <a:pt x="177800" y="0"/>
                  </a:lnTo>
                  <a:lnTo>
                    <a:pt x="177800" y="86359"/>
                  </a:lnTo>
                  <a:lnTo>
                    <a:pt x="0" y="86359"/>
                  </a:lnTo>
                  <a:lnTo>
                    <a:pt x="0" y="0"/>
                  </a:lnTo>
                  <a:close/>
                </a:path>
              </a:pathLst>
            </a:custGeom>
            <a:ln w="4318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3" name="object 73"/>
          <p:cNvGrpSpPr/>
          <p:nvPr/>
        </p:nvGrpSpPr>
        <p:grpSpPr>
          <a:xfrm>
            <a:off x="457517" y="8765857"/>
            <a:ext cx="182245" cy="90805"/>
            <a:chOff x="457517" y="8765857"/>
            <a:chExt cx="182245" cy="90805"/>
          </a:xfrm>
        </p:grpSpPr>
        <p:sp>
          <p:nvSpPr>
            <p:cNvPr id="74" name="object 74"/>
            <p:cNvSpPr/>
            <p:nvPr/>
          </p:nvSpPr>
          <p:spPr>
            <a:xfrm>
              <a:off x="462280" y="8770619"/>
              <a:ext cx="172720" cy="81280"/>
            </a:xfrm>
            <a:custGeom>
              <a:avLst/>
              <a:gdLst/>
              <a:ahLst/>
              <a:cxnLst/>
              <a:rect l="l" t="t" r="r" b="b"/>
              <a:pathLst>
                <a:path w="172720" h="81279">
                  <a:moveTo>
                    <a:pt x="172720" y="0"/>
                  </a:moveTo>
                  <a:lnTo>
                    <a:pt x="0" y="0"/>
                  </a:lnTo>
                  <a:lnTo>
                    <a:pt x="0" y="81279"/>
                  </a:lnTo>
                  <a:lnTo>
                    <a:pt x="172720" y="81279"/>
                  </a:lnTo>
                  <a:lnTo>
                    <a:pt x="172720" y="0"/>
                  </a:lnTo>
                  <a:close/>
                </a:path>
              </a:pathLst>
            </a:custGeom>
            <a:solidFill>
              <a:srgbClr val="8BD2C6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62280" y="8770619"/>
              <a:ext cx="172720" cy="81280"/>
            </a:xfrm>
            <a:custGeom>
              <a:avLst/>
              <a:gdLst/>
              <a:ahLst/>
              <a:cxnLst/>
              <a:rect l="l" t="t" r="r" b="b"/>
              <a:pathLst>
                <a:path w="172720" h="81279">
                  <a:moveTo>
                    <a:pt x="0" y="0"/>
                  </a:moveTo>
                  <a:lnTo>
                    <a:pt x="172720" y="0"/>
                  </a:lnTo>
                  <a:lnTo>
                    <a:pt x="172720" y="81279"/>
                  </a:lnTo>
                  <a:lnTo>
                    <a:pt x="0" y="8127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6" name="object 76"/>
          <p:cNvGrpSpPr/>
          <p:nvPr/>
        </p:nvGrpSpPr>
        <p:grpSpPr>
          <a:xfrm>
            <a:off x="457517" y="8908097"/>
            <a:ext cx="182245" cy="92075"/>
            <a:chOff x="457517" y="8908097"/>
            <a:chExt cx="182245" cy="92075"/>
          </a:xfrm>
        </p:grpSpPr>
        <p:sp>
          <p:nvSpPr>
            <p:cNvPr id="77" name="object 77"/>
            <p:cNvSpPr/>
            <p:nvPr/>
          </p:nvSpPr>
          <p:spPr>
            <a:xfrm>
              <a:off x="462280" y="8912859"/>
              <a:ext cx="172720" cy="82550"/>
            </a:xfrm>
            <a:custGeom>
              <a:avLst/>
              <a:gdLst/>
              <a:ahLst/>
              <a:cxnLst/>
              <a:rect l="l" t="t" r="r" b="b"/>
              <a:pathLst>
                <a:path w="172720" h="82550">
                  <a:moveTo>
                    <a:pt x="172720" y="0"/>
                  </a:moveTo>
                  <a:lnTo>
                    <a:pt x="0" y="0"/>
                  </a:lnTo>
                  <a:lnTo>
                    <a:pt x="0" y="82550"/>
                  </a:lnTo>
                  <a:lnTo>
                    <a:pt x="172720" y="82550"/>
                  </a:lnTo>
                  <a:lnTo>
                    <a:pt x="172720" y="0"/>
                  </a:lnTo>
                  <a:close/>
                </a:path>
              </a:pathLst>
            </a:custGeom>
            <a:solidFill>
              <a:srgbClr val="BEB8DA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62280" y="8912859"/>
              <a:ext cx="172720" cy="82550"/>
            </a:xfrm>
            <a:custGeom>
              <a:avLst/>
              <a:gdLst/>
              <a:ahLst/>
              <a:cxnLst/>
              <a:rect l="l" t="t" r="r" b="b"/>
              <a:pathLst>
                <a:path w="172720" h="82550">
                  <a:moveTo>
                    <a:pt x="0" y="0"/>
                  </a:moveTo>
                  <a:lnTo>
                    <a:pt x="172720" y="0"/>
                  </a:lnTo>
                  <a:lnTo>
                    <a:pt x="172720" y="82550"/>
                  </a:lnTo>
                  <a:lnTo>
                    <a:pt x="0" y="8255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9" name="object 79"/>
          <p:cNvGrpSpPr/>
          <p:nvPr/>
        </p:nvGrpSpPr>
        <p:grpSpPr>
          <a:xfrm>
            <a:off x="457517" y="9051607"/>
            <a:ext cx="182245" cy="92075"/>
            <a:chOff x="457517" y="9051607"/>
            <a:chExt cx="182245" cy="92075"/>
          </a:xfrm>
        </p:grpSpPr>
        <p:sp>
          <p:nvSpPr>
            <p:cNvPr id="80" name="object 80"/>
            <p:cNvSpPr/>
            <p:nvPr/>
          </p:nvSpPr>
          <p:spPr>
            <a:xfrm>
              <a:off x="462280" y="9056369"/>
              <a:ext cx="172720" cy="82550"/>
            </a:xfrm>
            <a:custGeom>
              <a:avLst/>
              <a:gdLst/>
              <a:ahLst/>
              <a:cxnLst/>
              <a:rect l="l" t="t" r="r" b="b"/>
              <a:pathLst>
                <a:path w="172720" h="82550">
                  <a:moveTo>
                    <a:pt x="172720" y="0"/>
                  </a:moveTo>
                  <a:lnTo>
                    <a:pt x="0" y="0"/>
                  </a:lnTo>
                  <a:lnTo>
                    <a:pt x="0" y="82549"/>
                  </a:lnTo>
                  <a:lnTo>
                    <a:pt x="172720" y="82549"/>
                  </a:lnTo>
                  <a:lnTo>
                    <a:pt x="172720" y="0"/>
                  </a:lnTo>
                  <a:close/>
                </a:path>
              </a:pathLst>
            </a:custGeom>
            <a:solidFill>
              <a:srgbClr val="8C761A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62280" y="9056369"/>
              <a:ext cx="172720" cy="82550"/>
            </a:xfrm>
            <a:custGeom>
              <a:avLst/>
              <a:gdLst/>
              <a:ahLst/>
              <a:cxnLst/>
              <a:rect l="l" t="t" r="r" b="b"/>
              <a:pathLst>
                <a:path w="172720" h="82550">
                  <a:moveTo>
                    <a:pt x="0" y="0"/>
                  </a:moveTo>
                  <a:lnTo>
                    <a:pt x="172720" y="0"/>
                  </a:lnTo>
                  <a:lnTo>
                    <a:pt x="172720" y="82549"/>
                  </a:lnTo>
                  <a:lnTo>
                    <a:pt x="0" y="8254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2" name="object 82"/>
          <p:cNvGrpSpPr/>
          <p:nvPr/>
        </p:nvGrpSpPr>
        <p:grpSpPr>
          <a:xfrm>
            <a:off x="457517" y="9195117"/>
            <a:ext cx="182245" cy="90805"/>
            <a:chOff x="457517" y="9195117"/>
            <a:chExt cx="182245" cy="90805"/>
          </a:xfrm>
        </p:grpSpPr>
        <p:sp>
          <p:nvSpPr>
            <p:cNvPr id="83" name="object 83"/>
            <p:cNvSpPr/>
            <p:nvPr/>
          </p:nvSpPr>
          <p:spPr>
            <a:xfrm>
              <a:off x="462280" y="9199880"/>
              <a:ext cx="172720" cy="81280"/>
            </a:xfrm>
            <a:custGeom>
              <a:avLst/>
              <a:gdLst/>
              <a:ahLst/>
              <a:cxnLst/>
              <a:rect l="l" t="t" r="r" b="b"/>
              <a:pathLst>
                <a:path w="172720" h="81279">
                  <a:moveTo>
                    <a:pt x="172720" y="0"/>
                  </a:moveTo>
                  <a:lnTo>
                    <a:pt x="0" y="0"/>
                  </a:lnTo>
                  <a:lnTo>
                    <a:pt x="0" y="81280"/>
                  </a:lnTo>
                  <a:lnTo>
                    <a:pt x="172720" y="81280"/>
                  </a:lnTo>
                  <a:lnTo>
                    <a:pt x="172720" y="0"/>
                  </a:lnTo>
                  <a:close/>
                </a:path>
              </a:pathLst>
            </a:custGeom>
            <a:solidFill>
              <a:srgbClr val="B2DF60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62280" y="9199880"/>
              <a:ext cx="172720" cy="81280"/>
            </a:xfrm>
            <a:custGeom>
              <a:avLst/>
              <a:gdLst/>
              <a:ahLst/>
              <a:cxnLst/>
              <a:rect l="l" t="t" r="r" b="b"/>
              <a:pathLst>
                <a:path w="172720" h="81279">
                  <a:moveTo>
                    <a:pt x="0" y="0"/>
                  </a:moveTo>
                  <a:lnTo>
                    <a:pt x="172720" y="0"/>
                  </a:lnTo>
                  <a:lnTo>
                    <a:pt x="172720" y="81280"/>
                  </a:lnTo>
                  <a:lnTo>
                    <a:pt x="0" y="8128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5" name="object 85"/>
          <p:cNvGrpSpPr/>
          <p:nvPr/>
        </p:nvGrpSpPr>
        <p:grpSpPr>
          <a:xfrm>
            <a:off x="457580" y="9338691"/>
            <a:ext cx="182245" cy="90805"/>
            <a:chOff x="457580" y="9338691"/>
            <a:chExt cx="182245" cy="90805"/>
          </a:xfrm>
        </p:grpSpPr>
        <p:sp>
          <p:nvSpPr>
            <p:cNvPr id="86" name="object 86"/>
            <p:cNvSpPr/>
            <p:nvPr/>
          </p:nvSpPr>
          <p:spPr>
            <a:xfrm>
              <a:off x="459739" y="9340850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177800" y="0"/>
                  </a:moveTo>
                  <a:lnTo>
                    <a:pt x="0" y="0"/>
                  </a:lnTo>
                  <a:lnTo>
                    <a:pt x="0" y="86359"/>
                  </a:lnTo>
                  <a:lnTo>
                    <a:pt x="177800" y="86359"/>
                  </a:lnTo>
                  <a:lnTo>
                    <a:pt x="177800" y="0"/>
                  </a:lnTo>
                  <a:close/>
                </a:path>
              </a:pathLst>
            </a:custGeom>
            <a:solidFill>
              <a:srgbClr val="D8D8D8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59739" y="9340850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0" y="0"/>
                  </a:moveTo>
                  <a:lnTo>
                    <a:pt x="177800" y="0"/>
                  </a:lnTo>
                  <a:lnTo>
                    <a:pt x="177800" y="86359"/>
                  </a:lnTo>
                  <a:lnTo>
                    <a:pt x="0" y="86359"/>
                  </a:lnTo>
                  <a:lnTo>
                    <a:pt x="0" y="0"/>
                  </a:lnTo>
                  <a:close/>
                </a:path>
              </a:pathLst>
            </a:custGeom>
            <a:ln w="4318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8" name="object 88"/>
          <p:cNvGrpSpPr/>
          <p:nvPr/>
        </p:nvGrpSpPr>
        <p:grpSpPr>
          <a:xfrm>
            <a:off x="457580" y="9482201"/>
            <a:ext cx="182245" cy="90805"/>
            <a:chOff x="457580" y="9482201"/>
            <a:chExt cx="182245" cy="90805"/>
          </a:xfrm>
        </p:grpSpPr>
        <p:sp>
          <p:nvSpPr>
            <p:cNvPr id="89" name="object 89"/>
            <p:cNvSpPr/>
            <p:nvPr/>
          </p:nvSpPr>
          <p:spPr>
            <a:xfrm>
              <a:off x="459739" y="9484360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177800" y="0"/>
                  </a:moveTo>
                  <a:lnTo>
                    <a:pt x="0" y="0"/>
                  </a:lnTo>
                  <a:lnTo>
                    <a:pt x="0" y="86360"/>
                  </a:lnTo>
                  <a:lnTo>
                    <a:pt x="177800" y="86360"/>
                  </a:lnTo>
                  <a:lnTo>
                    <a:pt x="177800" y="0"/>
                  </a:lnTo>
                  <a:close/>
                </a:path>
              </a:pathLst>
            </a:custGeom>
            <a:solidFill>
              <a:srgbClr val="005BE5">
                <a:alpha val="4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59739" y="9484360"/>
              <a:ext cx="177800" cy="86360"/>
            </a:xfrm>
            <a:custGeom>
              <a:avLst/>
              <a:gdLst/>
              <a:ahLst/>
              <a:cxnLst/>
              <a:rect l="l" t="t" r="r" b="b"/>
              <a:pathLst>
                <a:path w="177800" h="86359">
                  <a:moveTo>
                    <a:pt x="0" y="0"/>
                  </a:moveTo>
                  <a:lnTo>
                    <a:pt x="177800" y="0"/>
                  </a:lnTo>
                  <a:lnTo>
                    <a:pt x="177800" y="86360"/>
                  </a:lnTo>
                  <a:lnTo>
                    <a:pt x="0" y="86360"/>
                  </a:lnTo>
                  <a:lnTo>
                    <a:pt x="0" y="0"/>
                  </a:lnTo>
                  <a:close/>
                </a:path>
              </a:pathLst>
            </a:custGeom>
            <a:ln w="4318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/>
          <p:nvPr/>
        </p:nvSpPr>
        <p:spPr>
          <a:xfrm>
            <a:off x="471169" y="9639300"/>
            <a:ext cx="153670" cy="63500"/>
          </a:xfrm>
          <a:custGeom>
            <a:avLst/>
            <a:gdLst/>
            <a:ahLst/>
            <a:cxnLst/>
            <a:rect l="l" t="t" r="r" b="b"/>
            <a:pathLst>
              <a:path w="153670" h="63500">
                <a:moveTo>
                  <a:pt x="0" y="0"/>
                </a:moveTo>
                <a:lnTo>
                  <a:pt x="153670" y="0"/>
                </a:lnTo>
                <a:lnTo>
                  <a:pt x="153670" y="63500"/>
                </a:lnTo>
                <a:lnTo>
                  <a:pt x="0" y="63500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F2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443035" y="8354368"/>
            <a:ext cx="2487930" cy="1396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009775" indent="213995">
              <a:lnSpc>
                <a:spcPct val="133400"/>
              </a:lnSpc>
              <a:spcBef>
                <a:spcPts val="95"/>
              </a:spcBef>
            </a:pPr>
            <a:r>
              <a:rPr sz="550" spc="-10" dirty="0">
                <a:latin typeface="Arial"/>
                <a:cs typeface="Arial"/>
              </a:rPr>
              <a:t>Parcels</a:t>
            </a:r>
            <a:r>
              <a:rPr sz="550" spc="500" dirty="0">
                <a:latin typeface="Arial"/>
                <a:cs typeface="Arial"/>
              </a:rPr>
              <a:t> </a:t>
            </a:r>
            <a:r>
              <a:rPr sz="550" spc="-10" dirty="0">
                <a:latin typeface="Arial"/>
                <a:cs typeface="Arial"/>
              </a:rPr>
              <a:t>Zoning</a:t>
            </a:r>
            <a:endParaRPr sz="550">
              <a:latin typeface="Arial"/>
              <a:cs typeface="Arial"/>
            </a:endParaRPr>
          </a:p>
          <a:p>
            <a:pPr marL="226695" algn="just">
              <a:lnSpc>
                <a:spcPct val="100000"/>
              </a:lnSpc>
              <a:spcBef>
                <a:spcPts val="465"/>
              </a:spcBef>
            </a:pPr>
            <a:r>
              <a:rPr sz="550" dirty="0">
                <a:latin typeface="Arial"/>
                <a:cs typeface="Arial"/>
              </a:rPr>
              <a:t>Commercial</a:t>
            </a:r>
            <a:r>
              <a:rPr sz="550" spc="9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Community</a:t>
            </a:r>
            <a:r>
              <a:rPr sz="550" spc="95" dirty="0">
                <a:latin typeface="Arial"/>
                <a:cs typeface="Arial"/>
              </a:rPr>
              <a:t> </a:t>
            </a:r>
            <a:r>
              <a:rPr sz="550" spc="-20" dirty="0">
                <a:latin typeface="Arial"/>
                <a:cs typeface="Arial"/>
              </a:rPr>
              <a:t>(CC)</a:t>
            </a:r>
            <a:endParaRPr sz="550">
              <a:latin typeface="Arial"/>
              <a:cs typeface="Arial"/>
            </a:endParaRPr>
          </a:p>
          <a:p>
            <a:pPr marL="226695" marR="5080" algn="just">
              <a:lnSpc>
                <a:spcPct val="171000"/>
              </a:lnSpc>
              <a:spcBef>
                <a:spcPts val="5"/>
              </a:spcBef>
            </a:pPr>
            <a:r>
              <a:rPr sz="550" dirty="0">
                <a:latin typeface="Arial"/>
                <a:cs typeface="Arial"/>
              </a:rPr>
              <a:t>Green</a:t>
            </a:r>
            <a:r>
              <a:rPr sz="550" spc="7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Valley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Specific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Plan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Business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Professional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Office(GV-SP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spc="-20" dirty="0">
                <a:latin typeface="Arial"/>
                <a:cs typeface="Arial"/>
              </a:rPr>
              <a:t>BPO)</a:t>
            </a:r>
            <a:r>
              <a:rPr sz="550" spc="50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Green</a:t>
            </a:r>
            <a:r>
              <a:rPr sz="550" spc="5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Valley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Specific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Plan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Commercial</a:t>
            </a:r>
            <a:r>
              <a:rPr sz="550" spc="5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(GV-SP</a:t>
            </a:r>
            <a:r>
              <a:rPr sz="550" spc="50" dirty="0">
                <a:latin typeface="Arial"/>
                <a:cs typeface="Arial"/>
              </a:rPr>
              <a:t> </a:t>
            </a:r>
            <a:r>
              <a:rPr sz="550" spc="-10" dirty="0">
                <a:latin typeface="Arial"/>
                <a:cs typeface="Arial"/>
              </a:rPr>
              <a:t>Commercial)</a:t>
            </a:r>
            <a:endParaRPr sz="550">
              <a:latin typeface="Arial"/>
              <a:cs typeface="Arial"/>
            </a:endParaRPr>
          </a:p>
          <a:p>
            <a:pPr marL="226695" marR="546735" algn="just">
              <a:lnSpc>
                <a:spcPct val="171000"/>
              </a:lnSpc>
            </a:pPr>
            <a:r>
              <a:rPr sz="550" dirty="0">
                <a:latin typeface="Arial"/>
                <a:cs typeface="Arial"/>
              </a:rPr>
              <a:t>Green</a:t>
            </a:r>
            <a:r>
              <a:rPr sz="550" spc="4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Valley</a:t>
            </a:r>
            <a:r>
              <a:rPr sz="550" spc="5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Specific</a:t>
            </a:r>
            <a:r>
              <a:rPr sz="550" spc="5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Plan</a:t>
            </a:r>
            <a:r>
              <a:rPr sz="550" spc="5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Multi-Family</a:t>
            </a:r>
            <a:r>
              <a:rPr sz="550" spc="25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(GV-SP</a:t>
            </a:r>
            <a:r>
              <a:rPr sz="550" spc="35" dirty="0">
                <a:latin typeface="Arial"/>
                <a:cs typeface="Arial"/>
              </a:rPr>
              <a:t> </a:t>
            </a:r>
            <a:r>
              <a:rPr sz="550" spc="-25" dirty="0">
                <a:latin typeface="Arial"/>
                <a:cs typeface="Arial"/>
              </a:rPr>
              <a:t>MF)</a:t>
            </a:r>
            <a:r>
              <a:rPr sz="550" spc="50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Green</a:t>
            </a:r>
            <a:r>
              <a:rPr sz="550" spc="5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Valley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Specific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Plan</a:t>
            </a:r>
            <a:r>
              <a:rPr sz="550" spc="5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Open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Space</a:t>
            </a:r>
            <a:r>
              <a:rPr sz="550" spc="6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(GV-SP</a:t>
            </a:r>
            <a:r>
              <a:rPr sz="550" spc="45" dirty="0">
                <a:latin typeface="Arial"/>
                <a:cs typeface="Arial"/>
              </a:rPr>
              <a:t> </a:t>
            </a:r>
            <a:r>
              <a:rPr sz="550" spc="-25" dirty="0">
                <a:latin typeface="Arial"/>
                <a:cs typeface="Arial"/>
              </a:rPr>
              <a:t>OS)</a:t>
            </a:r>
            <a:r>
              <a:rPr sz="550" spc="50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Light</a:t>
            </a:r>
            <a:r>
              <a:rPr sz="550" spc="65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Industrial</a:t>
            </a:r>
            <a:r>
              <a:rPr sz="550" spc="70" dirty="0">
                <a:latin typeface="Arial"/>
                <a:cs typeface="Arial"/>
              </a:rPr>
              <a:t> </a:t>
            </a:r>
            <a:r>
              <a:rPr sz="550" spc="-20" dirty="0">
                <a:latin typeface="Arial"/>
                <a:cs typeface="Arial"/>
              </a:rPr>
              <a:t>(LI)</a:t>
            </a:r>
            <a:endParaRPr sz="550">
              <a:latin typeface="Arial"/>
              <a:cs typeface="Arial"/>
            </a:endParaRPr>
          </a:p>
          <a:p>
            <a:pPr marL="226695" marR="1730375" algn="just">
              <a:lnSpc>
                <a:spcPct val="171000"/>
              </a:lnSpc>
            </a:pPr>
            <a:r>
              <a:rPr sz="550" dirty="0">
                <a:latin typeface="Arial"/>
                <a:cs typeface="Arial"/>
              </a:rPr>
              <a:t>Public</a:t>
            </a:r>
            <a:r>
              <a:rPr sz="550" spc="55" dirty="0">
                <a:latin typeface="Arial"/>
                <a:cs typeface="Arial"/>
              </a:rPr>
              <a:t> </a:t>
            </a:r>
            <a:r>
              <a:rPr sz="550" spc="-25" dirty="0">
                <a:latin typeface="Arial"/>
                <a:cs typeface="Arial"/>
              </a:rPr>
              <a:t>(P)</a:t>
            </a:r>
            <a:r>
              <a:rPr sz="550" spc="500" dirty="0">
                <a:latin typeface="Arial"/>
                <a:cs typeface="Arial"/>
              </a:rPr>
              <a:t> </a:t>
            </a:r>
            <a:r>
              <a:rPr sz="550" dirty="0">
                <a:latin typeface="Arial"/>
                <a:cs typeface="Arial"/>
              </a:rPr>
              <a:t>Perris</a:t>
            </a:r>
            <a:r>
              <a:rPr sz="550" spc="45" dirty="0">
                <a:latin typeface="Arial"/>
                <a:cs typeface="Arial"/>
              </a:rPr>
              <a:t> </a:t>
            </a:r>
            <a:r>
              <a:rPr sz="550" spc="-10" dirty="0">
                <a:latin typeface="Arial"/>
                <a:cs typeface="Arial"/>
              </a:rPr>
              <a:t>Boundary</a:t>
            </a:r>
            <a:endParaRPr sz="55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44500" y="8067709"/>
            <a:ext cx="13106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"/>
                <a:cs typeface="Arial"/>
              </a:rPr>
              <a:t>9/20/2024,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1:31:17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PM</a:t>
            </a:r>
            <a:endParaRPr sz="1000">
              <a:latin typeface="Arial"/>
              <a:cs typeface="Arial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4596800" y="8302382"/>
            <a:ext cx="432434" cy="432434"/>
          </a:xfrm>
          <a:custGeom>
            <a:avLst/>
            <a:gdLst/>
            <a:ahLst/>
            <a:cxnLst/>
            <a:rect l="l" t="t" r="r" b="b"/>
            <a:pathLst>
              <a:path w="432435" h="432434">
                <a:moveTo>
                  <a:pt x="216007" y="0"/>
                </a:moveTo>
                <a:lnTo>
                  <a:pt x="166892" y="5773"/>
                </a:lnTo>
                <a:lnTo>
                  <a:pt x="121587" y="22185"/>
                </a:lnTo>
                <a:lnTo>
                  <a:pt x="81457" y="47868"/>
                </a:lnTo>
                <a:lnTo>
                  <a:pt x="47868" y="81457"/>
                </a:lnTo>
                <a:lnTo>
                  <a:pt x="22185" y="121587"/>
                </a:lnTo>
                <a:lnTo>
                  <a:pt x="5773" y="166892"/>
                </a:lnTo>
                <a:lnTo>
                  <a:pt x="0" y="216007"/>
                </a:lnTo>
                <a:lnTo>
                  <a:pt x="5773" y="265121"/>
                </a:lnTo>
                <a:lnTo>
                  <a:pt x="22185" y="310426"/>
                </a:lnTo>
                <a:lnTo>
                  <a:pt x="47868" y="350556"/>
                </a:lnTo>
                <a:lnTo>
                  <a:pt x="81457" y="384146"/>
                </a:lnTo>
                <a:lnTo>
                  <a:pt x="121587" y="409829"/>
                </a:lnTo>
                <a:lnTo>
                  <a:pt x="166892" y="426240"/>
                </a:lnTo>
                <a:lnTo>
                  <a:pt x="216007" y="432014"/>
                </a:lnTo>
                <a:lnTo>
                  <a:pt x="265121" y="426240"/>
                </a:lnTo>
                <a:lnTo>
                  <a:pt x="289308" y="417479"/>
                </a:lnTo>
                <a:lnTo>
                  <a:pt x="216007" y="417479"/>
                </a:lnTo>
                <a:lnTo>
                  <a:pt x="169983" y="412129"/>
                </a:lnTo>
                <a:lnTo>
                  <a:pt x="127644" y="396905"/>
                </a:lnTo>
                <a:lnTo>
                  <a:pt x="90226" y="373045"/>
                </a:lnTo>
                <a:lnTo>
                  <a:pt x="58968" y="341787"/>
                </a:lnTo>
                <a:lnTo>
                  <a:pt x="35108" y="304370"/>
                </a:lnTo>
                <a:lnTo>
                  <a:pt x="19884" y="262030"/>
                </a:lnTo>
                <a:lnTo>
                  <a:pt x="14535" y="216007"/>
                </a:lnTo>
                <a:lnTo>
                  <a:pt x="19884" y="169983"/>
                </a:lnTo>
                <a:lnTo>
                  <a:pt x="35108" y="127644"/>
                </a:lnTo>
                <a:lnTo>
                  <a:pt x="58968" y="90226"/>
                </a:lnTo>
                <a:lnTo>
                  <a:pt x="90226" y="58968"/>
                </a:lnTo>
                <a:lnTo>
                  <a:pt x="127644" y="35108"/>
                </a:lnTo>
                <a:lnTo>
                  <a:pt x="169983" y="19884"/>
                </a:lnTo>
                <a:lnTo>
                  <a:pt x="216007" y="14535"/>
                </a:lnTo>
                <a:lnTo>
                  <a:pt x="289308" y="14535"/>
                </a:lnTo>
                <a:lnTo>
                  <a:pt x="265121" y="5773"/>
                </a:lnTo>
                <a:lnTo>
                  <a:pt x="216007" y="0"/>
                </a:lnTo>
                <a:close/>
              </a:path>
              <a:path w="432435" h="432434">
                <a:moveTo>
                  <a:pt x="289308" y="14535"/>
                </a:moveTo>
                <a:lnTo>
                  <a:pt x="216007" y="14535"/>
                </a:lnTo>
                <a:lnTo>
                  <a:pt x="262030" y="19884"/>
                </a:lnTo>
                <a:lnTo>
                  <a:pt x="304370" y="35108"/>
                </a:lnTo>
                <a:lnTo>
                  <a:pt x="341787" y="58968"/>
                </a:lnTo>
                <a:lnTo>
                  <a:pt x="373045" y="90226"/>
                </a:lnTo>
                <a:lnTo>
                  <a:pt x="396905" y="127644"/>
                </a:lnTo>
                <a:lnTo>
                  <a:pt x="412129" y="169983"/>
                </a:lnTo>
                <a:lnTo>
                  <a:pt x="417479" y="216007"/>
                </a:lnTo>
                <a:lnTo>
                  <a:pt x="412129" y="262030"/>
                </a:lnTo>
                <a:lnTo>
                  <a:pt x="396905" y="304370"/>
                </a:lnTo>
                <a:lnTo>
                  <a:pt x="373045" y="341787"/>
                </a:lnTo>
                <a:lnTo>
                  <a:pt x="341787" y="373045"/>
                </a:lnTo>
                <a:lnTo>
                  <a:pt x="304370" y="396905"/>
                </a:lnTo>
                <a:lnTo>
                  <a:pt x="262030" y="412129"/>
                </a:lnTo>
                <a:lnTo>
                  <a:pt x="216007" y="417479"/>
                </a:lnTo>
                <a:lnTo>
                  <a:pt x="289308" y="417479"/>
                </a:lnTo>
                <a:lnTo>
                  <a:pt x="350556" y="384146"/>
                </a:lnTo>
                <a:lnTo>
                  <a:pt x="384146" y="350556"/>
                </a:lnTo>
                <a:lnTo>
                  <a:pt x="409829" y="310426"/>
                </a:lnTo>
                <a:lnTo>
                  <a:pt x="426240" y="265121"/>
                </a:lnTo>
                <a:lnTo>
                  <a:pt x="432014" y="216007"/>
                </a:lnTo>
                <a:lnTo>
                  <a:pt x="426240" y="166892"/>
                </a:lnTo>
                <a:lnTo>
                  <a:pt x="409829" y="121587"/>
                </a:lnTo>
                <a:lnTo>
                  <a:pt x="384146" y="81457"/>
                </a:lnTo>
                <a:lnTo>
                  <a:pt x="350556" y="47868"/>
                </a:lnTo>
                <a:lnTo>
                  <a:pt x="310426" y="22185"/>
                </a:lnTo>
                <a:lnTo>
                  <a:pt x="289308" y="14535"/>
                </a:lnTo>
                <a:close/>
              </a:path>
              <a:path w="432435" h="432434">
                <a:moveTo>
                  <a:pt x="216007" y="45385"/>
                </a:moveTo>
                <a:lnTo>
                  <a:pt x="105281" y="350333"/>
                </a:lnTo>
                <a:lnTo>
                  <a:pt x="125909" y="339470"/>
                </a:lnTo>
                <a:lnTo>
                  <a:pt x="151800" y="331498"/>
                </a:lnTo>
                <a:lnTo>
                  <a:pt x="182116" y="326589"/>
                </a:lnTo>
                <a:lnTo>
                  <a:pt x="216007" y="324914"/>
                </a:lnTo>
                <a:lnTo>
                  <a:pt x="317494" y="324914"/>
                </a:lnTo>
                <a:lnTo>
                  <a:pt x="216007" y="45385"/>
                </a:lnTo>
                <a:close/>
              </a:path>
              <a:path w="432435" h="432434">
                <a:moveTo>
                  <a:pt x="317494" y="324914"/>
                </a:moveTo>
                <a:lnTo>
                  <a:pt x="216007" y="324914"/>
                </a:lnTo>
                <a:lnTo>
                  <a:pt x="249897" y="326844"/>
                </a:lnTo>
                <a:lnTo>
                  <a:pt x="280213" y="332178"/>
                </a:lnTo>
                <a:lnTo>
                  <a:pt x="306105" y="340235"/>
                </a:lnTo>
                <a:lnTo>
                  <a:pt x="326722" y="350333"/>
                </a:lnTo>
                <a:lnTo>
                  <a:pt x="317494" y="3249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081270" y="8491219"/>
            <a:ext cx="1915160" cy="99060"/>
          </a:xfrm>
          <a:custGeom>
            <a:avLst/>
            <a:gdLst/>
            <a:ahLst/>
            <a:cxnLst/>
            <a:rect l="l" t="t" r="r" b="b"/>
            <a:pathLst>
              <a:path w="1915159" h="99059">
                <a:moveTo>
                  <a:pt x="0" y="50799"/>
                </a:moveTo>
                <a:lnTo>
                  <a:pt x="1849120" y="50799"/>
                </a:lnTo>
              </a:path>
              <a:path w="1915159" h="99059">
                <a:moveTo>
                  <a:pt x="0" y="50799"/>
                </a:moveTo>
                <a:lnTo>
                  <a:pt x="0" y="0"/>
                </a:lnTo>
              </a:path>
              <a:path w="1915159" h="99059">
                <a:moveTo>
                  <a:pt x="924559" y="50799"/>
                </a:moveTo>
                <a:lnTo>
                  <a:pt x="924559" y="0"/>
                </a:lnTo>
              </a:path>
              <a:path w="1915159" h="99059">
                <a:moveTo>
                  <a:pt x="1849120" y="50799"/>
                </a:moveTo>
                <a:lnTo>
                  <a:pt x="1849120" y="0"/>
                </a:lnTo>
              </a:path>
              <a:path w="1915159" h="99059">
                <a:moveTo>
                  <a:pt x="231139" y="50799"/>
                </a:moveTo>
                <a:lnTo>
                  <a:pt x="231139" y="20319"/>
                </a:lnTo>
              </a:path>
              <a:path w="1915159" h="99059">
                <a:moveTo>
                  <a:pt x="462279" y="50799"/>
                </a:moveTo>
                <a:lnTo>
                  <a:pt x="462279" y="20319"/>
                </a:lnTo>
              </a:path>
              <a:path w="1915159" h="99059">
                <a:moveTo>
                  <a:pt x="693419" y="50799"/>
                </a:moveTo>
                <a:lnTo>
                  <a:pt x="693419" y="20319"/>
                </a:lnTo>
              </a:path>
              <a:path w="1915159" h="99059">
                <a:moveTo>
                  <a:pt x="1155700" y="50799"/>
                </a:moveTo>
                <a:lnTo>
                  <a:pt x="1155700" y="20319"/>
                </a:lnTo>
              </a:path>
              <a:path w="1915159" h="99059">
                <a:moveTo>
                  <a:pt x="1386839" y="50799"/>
                </a:moveTo>
                <a:lnTo>
                  <a:pt x="1386839" y="20319"/>
                </a:lnTo>
              </a:path>
              <a:path w="1915159" h="99059">
                <a:moveTo>
                  <a:pt x="1617979" y="50799"/>
                </a:moveTo>
                <a:lnTo>
                  <a:pt x="1617979" y="20319"/>
                </a:lnTo>
              </a:path>
              <a:path w="1915159" h="99059">
                <a:moveTo>
                  <a:pt x="0" y="48259"/>
                </a:moveTo>
                <a:lnTo>
                  <a:pt x="1915159" y="48259"/>
                </a:lnTo>
              </a:path>
              <a:path w="1915159" h="99059">
                <a:moveTo>
                  <a:pt x="0" y="99059"/>
                </a:moveTo>
                <a:lnTo>
                  <a:pt x="0" y="48259"/>
                </a:lnTo>
              </a:path>
              <a:path w="1915159" h="99059">
                <a:moveTo>
                  <a:pt x="957579" y="99059"/>
                </a:moveTo>
                <a:lnTo>
                  <a:pt x="957579" y="48259"/>
                </a:lnTo>
              </a:path>
              <a:path w="1915159" h="99059">
                <a:moveTo>
                  <a:pt x="1915159" y="99059"/>
                </a:moveTo>
                <a:lnTo>
                  <a:pt x="1915159" y="48259"/>
                </a:lnTo>
              </a:path>
              <a:path w="1915159" h="99059">
                <a:moveTo>
                  <a:pt x="240029" y="78739"/>
                </a:moveTo>
                <a:lnTo>
                  <a:pt x="240029" y="48259"/>
                </a:lnTo>
              </a:path>
              <a:path w="1915159" h="99059">
                <a:moveTo>
                  <a:pt x="478789" y="78739"/>
                </a:moveTo>
                <a:lnTo>
                  <a:pt x="478789" y="48259"/>
                </a:lnTo>
              </a:path>
              <a:path w="1915159" h="99059">
                <a:moveTo>
                  <a:pt x="718819" y="78739"/>
                </a:moveTo>
                <a:lnTo>
                  <a:pt x="718819" y="48259"/>
                </a:lnTo>
              </a:path>
              <a:path w="1915159" h="99059">
                <a:moveTo>
                  <a:pt x="1197609" y="78739"/>
                </a:moveTo>
                <a:lnTo>
                  <a:pt x="1197609" y="48259"/>
                </a:lnTo>
              </a:path>
              <a:path w="1915159" h="99059">
                <a:moveTo>
                  <a:pt x="1436370" y="78739"/>
                </a:moveTo>
                <a:lnTo>
                  <a:pt x="1436370" y="48259"/>
                </a:lnTo>
              </a:path>
              <a:path w="1915159" h="99059">
                <a:moveTo>
                  <a:pt x="1675129" y="78739"/>
                </a:moveTo>
                <a:lnTo>
                  <a:pt x="1675129" y="48259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5040914" y="8324340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5882645" y="8080295"/>
            <a:ext cx="510540" cy="3917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latin typeface="Arial"/>
                <a:cs typeface="Arial"/>
              </a:rPr>
              <a:t>1:11,296</a:t>
            </a:r>
            <a:endParaRPr sz="100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  <a:spcBef>
                <a:spcPts val="320"/>
              </a:spcBef>
            </a:pPr>
            <a:r>
              <a:rPr sz="800" spc="-20" dirty="0">
                <a:latin typeface="Arial"/>
                <a:cs typeface="Arial"/>
              </a:rPr>
              <a:t>0.15</a:t>
            </a:r>
            <a:endParaRPr sz="8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6847124" y="8324340"/>
            <a:ext cx="3048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0.3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mi</a:t>
            </a:r>
            <a:endParaRPr sz="80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432439" y="8324340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0.07</a:t>
            </a:r>
            <a:endParaRPr sz="8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5040914" y="8598558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927505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0.25</a:t>
            </a:r>
            <a:endParaRPr sz="8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912967" y="8598558"/>
            <a:ext cx="3327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0.5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km</a:t>
            </a:r>
            <a:endParaRPr sz="8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5448900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0.13</a:t>
            </a:r>
            <a:endParaRPr sz="800">
              <a:latin typeface="Arial"/>
              <a:cs typeface="Arial"/>
            </a:endParaRPr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E9511185-23CA-EF18-EC4B-FA9944C1907C}"/>
              </a:ext>
            </a:extLst>
          </p:cNvPr>
          <p:cNvSpPr/>
          <p:nvPr/>
        </p:nvSpPr>
        <p:spPr>
          <a:xfrm>
            <a:off x="3260035" y="4579951"/>
            <a:ext cx="1351722" cy="755374"/>
          </a:xfrm>
          <a:custGeom>
            <a:avLst/>
            <a:gdLst>
              <a:gd name="connsiteX0" fmla="*/ 0 w 1351722"/>
              <a:gd name="connsiteY0" fmla="*/ 0 h 755374"/>
              <a:gd name="connsiteX1" fmla="*/ 1351722 w 1351722"/>
              <a:gd name="connsiteY1" fmla="*/ 15903 h 755374"/>
              <a:gd name="connsiteX2" fmla="*/ 1343770 w 1351722"/>
              <a:gd name="connsiteY2" fmla="*/ 731520 h 755374"/>
              <a:gd name="connsiteX3" fmla="*/ 1335819 w 1351722"/>
              <a:gd name="connsiteY3" fmla="*/ 755374 h 755374"/>
              <a:gd name="connsiteX4" fmla="*/ 1057523 w 1351722"/>
              <a:gd name="connsiteY4" fmla="*/ 739472 h 755374"/>
              <a:gd name="connsiteX5" fmla="*/ 985962 w 1351722"/>
              <a:gd name="connsiteY5" fmla="*/ 723569 h 755374"/>
              <a:gd name="connsiteX6" fmla="*/ 540688 w 1351722"/>
              <a:gd name="connsiteY6" fmla="*/ 683812 h 755374"/>
              <a:gd name="connsiteX7" fmla="*/ 349857 w 1351722"/>
              <a:gd name="connsiteY7" fmla="*/ 652007 h 755374"/>
              <a:gd name="connsiteX8" fmla="*/ 349857 w 1351722"/>
              <a:gd name="connsiteY8" fmla="*/ 652007 h 755374"/>
              <a:gd name="connsiteX9" fmla="*/ 286247 w 1351722"/>
              <a:gd name="connsiteY9" fmla="*/ 620202 h 755374"/>
              <a:gd name="connsiteX10" fmla="*/ 246490 w 1351722"/>
              <a:gd name="connsiteY10" fmla="*/ 580446 h 755374"/>
              <a:gd name="connsiteX11" fmla="*/ 222636 w 1351722"/>
              <a:gd name="connsiteY11" fmla="*/ 532738 h 755374"/>
              <a:gd name="connsiteX12" fmla="*/ 0 w 1351722"/>
              <a:gd name="connsiteY12" fmla="*/ 0 h 755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51722" h="755374">
                <a:moveTo>
                  <a:pt x="0" y="0"/>
                </a:moveTo>
                <a:lnTo>
                  <a:pt x="1351722" y="15903"/>
                </a:lnTo>
                <a:cubicBezTo>
                  <a:pt x="1349071" y="254442"/>
                  <a:pt x="1346421" y="492981"/>
                  <a:pt x="1343770" y="731520"/>
                </a:cubicBezTo>
                <a:lnTo>
                  <a:pt x="1335819" y="755374"/>
                </a:lnTo>
                <a:lnTo>
                  <a:pt x="1057523" y="739472"/>
                </a:lnTo>
                <a:lnTo>
                  <a:pt x="985962" y="723569"/>
                </a:lnTo>
                <a:lnTo>
                  <a:pt x="540688" y="683812"/>
                </a:lnTo>
                <a:lnTo>
                  <a:pt x="349857" y="652007"/>
                </a:lnTo>
                <a:lnTo>
                  <a:pt x="349857" y="652007"/>
                </a:lnTo>
                <a:lnTo>
                  <a:pt x="286247" y="620202"/>
                </a:lnTo>
                <a:lnTo>
                  <a:pt x="246490" y="580446"/>
                </a:lnTo>
                <a:lnTo>
                  <a:pt x="222636" y="532738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41557C7-E084-2CC0-6340-C3409C71B252}"/>
              </a:ext>
            </a:extLst>
          </p:cNvPr>
          <p:cNvSpPr txBox="1"/>
          <p:nvPr/>
        </p:nvSpPr>
        <p:spPr>
          <a:xfrm>
            <a:off x="3364304" y="4622720"/>
            <a:ext cx="1145003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</a:rPr>
              <a:t>PROJECT </a:t>
            </a:r>
          </a:p>
          <a:p>
            <a:pPr algn="ctr"/>
            <a:r>
              <a:rPr lang="en-US" sz="1600" b="1" dirty="0">
                <a:solidFill>
                  <a:srgbClr val="FFFF00"/>
                </a:solidFill>
              </a:rPr>
              <a:t>SITE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150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Lupita Garcia</cp:lastModifiedBy>
  <cp:revision>2</cp:revision>
  <dcterms:created xsi:type="dcterms:W3CDTF">2024-09-20T20:36:59Z</dcterms:created>
  <dcterms:modified xsi:type="dcterms:W3CDTF">2024-10-10T00:02:53Z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Esri ArcSOC 13.3.0.51575</vt:lpwstr>
  </property>
  <property fmtid="{D5CDD505-2E9C-101B-9397-08002B2CF9AE}" pid="4" name="LastSaved">
    <vt:filetime>2024-09-20T00:00:00Z</vt:filetime>
  </property>
</Properties>
</file>