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685800"/>
            <a:ext cx="6858000" cy="73152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685800"/>
            <a:ext cx="1637030" cy="3241040"/>
          </a:xfrm>
          <a:custGeom>
            <a:avLst/>
            <a:gdLst/>
            <a:ahLst/>
            <a:cxnLst/>
            <a:rect l="l" t="t" r="r" b="b"/>
            <a:pathLst>
              <a:path w="1637030" h="3241040">
                <a:moveTo>
                  <a:pt x="1475739" y="551179"/>
                </a:moveTo>
                <a:lnTo>
                  <a:pt x="1475739" y="563879"/>
                </a:lnTo>
                <a:lnTo>
                  <a:pt x="1479549" y="1739899"/>
                </a:lnTo>
                <a:lnTo>
                  <a:pt x="0" y="1737366"/>
                </a:lnTo>
              </a:path>
              <a:path w="1637030" h="3241040">
                <a:moveTo>
                  <a:pt x="0" y="551179"/>
                </a:moveTo>
                <a:lnTo>
                  <a:pt x="1475739" y="551179"/>
                </a:lnTo>
              </a:path>
              <a:path w="1637030" h="3241040">
                <a:moveTo>
                  <a:pt x="1637002" y="0"/>
                </a:moveTo>
                <a:lnTo>
                  <a:pt x="1634489" y="354329"/>
                </a:lnTo>
                <a:lnTo>
                  <a:pt x="1543049" y="441959"/>
                </a:lnTo>
                <a:lnTo>
                  <a:pt x="1543049" y="496569"/>
                </a:lnTo>
                <a:lnTo>
                  <a:pt x="0" y="496569"/>
                </a:lnTo>
              </a:path>
              <a:path w="1637030" h="3241040">
                <a:moveTo>
                  <a:pt x="1479549" y="1739899"/>
                </a:moveTo>
                <a:lnTo>
                  <a:pt x="1482089" y="1997709"/>
                </a:lnTo>
                <a:lnTo>
                  <a:pt x="1008379" y="2001519"/>
                </a:lnTo>
                <a:lnTo>
                  <a:pt x="1008379" y="2025649"/>
                </a:lnTo>
                <a:lnTo>
                  <a:pt x="0" y="2033241"/>
                </a:lnTo>
              </a:path>
              <a:path w="1637030" h="3241040">
                <a:moveTo>
                  <a:pt x="0" y="1737366"/>
                </a:moveTo>
                <a:lnTo>
                  <a:pt x="1479549" y="1739899"/>
                </a:lnTo>
              </a:path>
              <a:path w="1637030" h="3241040">
                <a:moveTo>
                  <a:pt x="1482089" y="1997709"/>
                </a:moveTo>
                <a:lnTo>
                  <a:pt x="1482089" y="2006599"/>
                </a:lnTo>
                <a:lnTo>
                  <a:pt x="1482089" y="2067559"/>
                </a:lnTo>
                <a:lnTo>
                  <a:pt x="1482089" y="2080259"/>
                </a:lnTo>
                <a:lnTo>
                  <a:pt x="1080769" y="2076449"/>
                </a:lnTo>
                <a:lnTo>
                  <a:pt x="1090929" y="2608579"/>
                </a:lnTo>
                <a:lnTo>
                  <a:pt x="1090929" y="2656839"/>
                </a:lnTo>
                <a:lnTo>
                  <a:pt x="1108709" y="3110229"/>
                </a:lnTo>
                <a:lnTo>
                  <a:pt x="1108709" y="3121659"/>
                </a:lnTo>
                <a:lnTo>
                  <a:pt x="410209" y="3121659"/>
                </a:lnTo>
                <a:lnTo>
                  <a:pt x="410209" y="3173729"/>
                </a:lnTo>
                <a:lnTo>
                  <a:pt x="367029" y="3241039"/>
                </a:lnTo>
                <a:lnTo>
                  <a:pt x="299719" y="3241039"/>
                </a:lnTo>
                <a:lnTo>
                  <a:pt x="72389" y="3241039"/>
                </a:lnTo>
                <a:lnTo>
                  <a:pt x="0" y="324103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86342" y="671512"/>
            <a:ext cx="4832432" cy="7343775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57200" y="685800"/>
            <a:ext cx="6858000" cy="5294630"/>
          </a:xfrm>
          <a:custGeom>
            <a:avLst/>
            <a:gdLst/>
            <a:ahLst/>
            <a:cxnLst/>
            <a:rect l="l" t="t" r="r" b="b"/>
            <a:pathLst>
              <a:path w="6858000" h="5294630">
                <a:moveTo>
                  <a:pt x="0" y="2033241"/>
                </a:moveTo>
                <a:lnTo>
                  <a:pt x="1008379" y="2025649"/>
                </a:lnTo>
                <a:lnTo>
                  <a:pt x="1008379" y="2001519"/>
                </a:lnTo>
                <a:lnTo>
                  <a:pt x="1482089" y="1997709"/>
                </a:lnTo>
              </a:path>
              <a:path w="6858000" h="5294630">
                <a:moveTo>
                  <a:pt x="1108709" y="3121659"/>
                </a:moveTo>
                <a:lnTo>
                  <a:pt x="1108709" y="3131819"/>
                </a:lnTo>
                <a:lnTo>
                  <a:pt x="1102359" y="3516629"/>
                </a:lnTo>
                <a:lnTo>
                  <a:pt x="1102359" y="3575049"/>
                </a:lnTo>
                <a:lnTo>
                  <a:pt x="1099819" y="3632199"/>
                </a:lnTo>
                <a:lnTo>
                  <a:pt x="1093469" y="3686809"/>
                </a:lnTo>
                <a:lnTo>
                  <a:pt x="1080769" y="3742689"/>
                </a:lnTo>
                <a:lnTo>
                  <a:pt x="1065529" y="3797299"/>
                </a:lnTo>
                <a:lnTo>
                  <a:pt x="1047749" y="3848099"/>
                </a:lnTo>
                <a:lnTo>
                  <a:pt x="1032509" y="3891279"/>
                </a:lnTo>
                <a:lnTo>
                  <a:pt x="1021079" y="3917949"/>
                </a:lnTo>
                <a:lnTo>
                  <a:pt x="1008379" y="3948429"/>
                </a:lnTo>
                <a:lnTo>
                  <a:pt x="990599" y="3985259"/>
                </a:lnTo>
                <a:lnTo>
                  <a:pt x="969009" y="4024629"/>
                </a:lnTo>
                <a:lnTo>
                  <a:pt x="947419" y="4057649"/>
                </a:lnTo>
                <a:lnTo>
                  <a:pt x="920749" y="4091939"/>
                </a:lnTo>
                <a:lnTo>
                  <a:pt x="890269" y="4124959"/>
                </a:lnTo>
                <a:lnTo>
                  <a:pt x="859789" y="4155439"/>
                </a:lnTo>
                <a:lnTo>
                  <a:pt x="822959" y="4182109"/>
                </a:lnTo>
                <a:lnTo>
                  <a:pt x="786129" y="4207509"/>
                </a:lnTo>
                <a:lnTo>
                  <a:pt x="746759" y="4227829"/>
                </a:lnTo>
                <a:lnTo>
                  <a:pt x="825499" y="4535169"/>
                </a:lnTo>
                <a:lnTo>
                  <a:pt x="820419" y="4535169"/>
                </a:lnTo>
                <a:lnTo>
                  <a:pt x="829309" y="4565649"/>
                </a:lnTo>
                <a:lnTo>
                  <a:pt x="831849" y="4578349"/>
                </a:lnTo>
                <a:lnTo>
                  <a:pt x="750569" y="4602479"/>
                </a:lnTo>
                <a:lnTo>
                  <a:pt x="744219" y="4587239"/>
                </a:lnTo>
                <a:lnTo>
                  <a:pt x="737869" y="4563109"/>
                </a:lnTo>
                <a:lnTo>
                  <a:pt x="735329" y="4563109"/>
                </a:lnTo>
                <a:lnTo>
                  <a:pt x="659129" y="4267199"/>
                </a:lnTo>
                <a:lnTo>
                  <a:pt x="613409" y="4279899"/>
                </a:lnTo>
                <a:lnTo>
                  <a:pt x="567689" y="4286249"/>
                </a:lnTo>
                <a:lnTo>
                  <a:pt x="521969" y="4286249"/>
                </a:lnTo>
                <a:lnTo>
                  <a:pt x="279399" y="4288789"/>
                </a:lnTo>
                <a:lnTo>
                  <a:pt x="264159" y="4282439"/>
                </a:lnTo>
                <a:lnTo>
                  <a:pt x="229869" y="4271009"/>
                </a:lnTo>
                <a:lnTo>
                  <a:pt x="260349" y="4142739"/>
                </a:lnTo>
                <a:lnTo>
                  <a:pt x="260349" y="4022089"/>
                </a:lnTo>
                <a:lnTo>
                  <a:pt x="48259" y="4022089"/>
                </a:lnTo>
                <a:lnTo>
                  <a:pt x="48259" y="4255769"/>
                </a:lnTo>
                <a:lnTo>
                  <a:pt x="0" y="4255769"/>
                </a:lnTo>
              </a:path>
              <a:path w="6858000" h="5294630">
                <a:moveTo>
                  <a:pt x="0" y="3241039"/>
                </a:moveTo>
                <a:lnTo>
                  <a:pt x="72389" y="3241039"/>
                </a:lnTo>
                <a:lnTo>
                  <a:pt x="72389" y="3387089"/>
                </a:lnTo>
                <a:lnTo>
                  <a:pt x="299719" y="3387089"/>
                </a:lnTo>
                <a:lnTo>
                  <a:pt x="299719" y="3241039"/>
                </a:lnTo>
                <a:lnTo>
                  <a:pt x="367029" y="3241039"/>
                </a:lnTo>
                <a:lnTo>
                  <a:pt x="410209" y="3173729"/>
                </a:lnTo>
                <a:lnTo>
                  <a:pt x="410209" y="3121659"/>
                </a:lnTo>
                <a:lnTo>
                  <a:pt x="1108709" y="3121659"/>
                </a:lnTo>
              </a:path>
              <a:path w="6858000" h="5294630">
                <a:moveTo>
                  <a:pt x="299719" y="3241039"/>
                </a:moveTo>
                <a:lnTo>
                  <a:pt x="299719" y="3387089"/>
                </a:lnTo>
                <a:lnTo>
                  <a:pt x="72389" y="3387089"/>
                </a:lnTo>
                <a:lnTo>
                  <a:pt x="72389" y="3241039"/>
                </a:lnTo>
                <a:lnTo>
                  <a:pt x="299719" y="3241039"/>
                </a:lnTo>
                <a:close/>
              </a:path>
              <a:path w="6858000" h="5294630">
                <a:moveTo>
                  <a:pt x="264159" y="4282439"/>
                </a:moveTo>
                <a:lnTo>
                  <a:pt x="279399" y="4288789"/>
                </a:lnTo>
                <a:lnTo>
                  <a:pt x="270509" y="4331969"/>
                </a:lnTo>
                <a:lnTo>
                  <a:pt x="264159" y="4377689"/>
                </a:lnTo>
                <a:lnTo>
                  <a:pt x="260349" y="4419599"/>
                </a:lnTo>
                <a:lnTo>
                  <a:pt x="260349" y="4465319"/>
                </a:lnTo>
                <a:lnTo>
                  <a:pt x="266699" y="4508499"/>
                </a:lnTo>
                <a:lnTo>
                  <a:pt x="275589" y="4552949"/>
                </a:lnTo>
                <a:lnTo>
                  <a:pt x="288289" y="4596129"/>
                </a:lnTo>
                <a:lnTo>
                  <a:pt x="318769" y="4678679"/>
                </a:lnTo>
                <a:lnTo>
                  <a:pt x="314959" y="4681219"/>
                </a:lnTo>
                <a:lnTo>
                  <a:pt x="325119" y="4714239"/>
                </a:lnTo>
                <a:lnTo>
                  <a:pt x="281939" y="4726939"/>
                </a:lnTo>
                <a:lnTo>
                  <a:pt x="270509" y="4692649"/>
                </a:lnTo>
                <a:lnTo>
                  <a:pt x="255269" y="4696459"/>
                </a:lnTo>
                <a:lnTo>
                  <a:pt x="227329" y="4751069"/>
                </a:lnTo>
                <a:lnTo>
                  <a:pt x="185419" y="4772659"/>
                </a:lnTo>
                <a:lnTo>
                  <a:pt x="148589" y="4799329"/>
                </a:lnTo>
                <a:lnTo>
                  <a:pt x="120649" y="4818379"/>
                </a:lnTo>
                <a:lnTo>
                  <a:pt x="96519" y="4836159"/>
                </a:lnTo>
                <a:lnTo>
                  <a:pt x="69849" y="4853939"/>
                </a:lnTo>
                <a:lnTo>
                  <a:pt x="48259" y="4875529"/>
                </a:lnTo>
                <a:lnTo>
                  <a:pt x="26669" y="4897119"/>
                </a:lnTo>
                <a:lnTo>
                  <a:pt x="0" y="4873783"/>
                </a:lnTo>
              </a:path>
              <a:path w="6858000" h="5294630">
                <a:moveTo>
                  <a:pt x="0" y="4255769"/>
                </a:moveTo>
                <a:lnTo>
                  <a:pt x="48259" y="4255769"/>
                </a:lnTo>
                <a:lnTo>
                  <a:pt x="48259" y="4286249"/>
                </a:lnTo>
                <a:lnTo>
                  <a:pt x="264159" y="4282439"/>
                </a:lnTo>
              </a:path>
              <a:path w="6858000" h="5294630">
                <a:moveTo>
                  <a:pt x="1370329" y="4013199"/>
                </a:moveTo>
                <a:lnTo>
                  <a:pt x="1021079" y="3917949"/>
                </a:lnTo>
                <a:lnTo>
                  <a:pt x="1032509" y="3891279"/>
                </a:lnTo>
                <a:lnTo>
                  <a:pt x="1047749" y="3848099"/>
                </a:lnTo>
                <a:lnTo>
                  <a:pt x="1065529" y="3797299"/>
                </a:lnTo>
                <a:lnTo>
                  <a:pt x="1080769" y="3742689"/>
                </a:lnTo>
                <a:lnTo>
                  <a:pt x="1093469" y="3686809"/>
                </a:lnTo>
                <a:lnTo>
                  <a:pt x="1099819" y="3632199"/>
                </a:lnTo>
                <a:lnTo>
                  <a:pt x="1433829" y="3629659"/>
                </a:lnTo>
                <a:lnTo>
                  <a:pt x="1418589" y="3757929"/>
                </a:lnTo>
                <a:lnTo>
                  <a:pt x="1396999" y="3887469"/>
                </a:lnTo>
                <a:lnTo>
                  <a:pt x="1370329" y="4013199"/>
                </a:lnTo>
                <a:close/>
              </a:path>
              <a:path w="6858000" h="5294630">
                <a:moveTo>
                  <a:pt x="264159" y="4282439"/>
                </a:moveTo>
                <a:lnTo>
                  <a:pt x="48259" y="4286249"/>
                </a:lnTo>
                <a:lnTo>
                  <a:pt x="48259" y="4255769"/>
                </a:lnTo>
                <a:lnTo>
                  <a:pt x="48259" y="4022089"/>
                </a:lnTo>
                <a:lnTo>
                  <a:pt x="260349" y="4022089"/>
                </a:lnTo>
                <a:lnTo>
                  <a:pt x="260349" y="4142739"/>
                </a:lnTo>
                <a:lnTo>
                  <a:pt x="229869" y="4271009"/>
                </a:lnTo>
                <a:lnTo>
                  <a:pt x="264159" y="4282439"/>
                </a:lnTo>
                <a:close/>
              </a:path>
              <a:path w="6858000" h="5294630">
                <a:moveTo>
                  <a:pt x="1466849" y="3237229"/>
                </a:moveTo>
                <a:lnTo>
                  <a:pt x="1446529" y="3522979"/>
                </a:lnTo>
                <a:lnTo>
                  <a:pt x="1433829" y="3629659"/>
                </a:lnTo>
                <a:lnTo>
                  <a:pt x="1099819" y="3632199"/>
                </a:lnTo>
                <a:lnTo>
                  <a:pt x="1102359" y="3575049"/>
                </a:lnTo>
                <a:lnTo>
                  <a:pt x="1102359" y="3516629"/>
                </a:lnTo>
                <a:lnTo>
                  <a:pt x="1290319" y="3516629"/>
                </a:lnTo>
                <a:lnTo>
                  <a:pt x="1287779" y="3128009"/>
                </a:lnTo>
                <a:lnTo>
                  <a:pt x="1294129" y="3128009"/>
                </a:lnTo>
                <a:lnTo>
                  <a:pt x="1479549" y="3125469"/>
                </a:lnTo>
                <a:lnTo>
                  <a:pt x="1479549" y="3128009"/>
                </a:lnTo>
                <a:lnTo>
                  <a:pt x="1475739" y="3167379"/>
                </a:lnTo>
                <a:lnTo>
                  <a:pt x="1427479" y="3167379"/>
                </a:lnTo>
                <a:lnTo>
                  <a:pt x="1427479" y="3182619"/>
                </a:lnTo>
                <a:lnTo>
                  <a:pt x="1466849" y="3237229"/>
                </a:lnTo>
                <a:close/>
              </a:path>
              <a:path w="6858000" h="5294630">
                <a:moveTo>
                  <a:pt x="1482089" y="2080259"/>
                </a:moveTo>
                <a:lnTo>
                  <a:pt x="1521459" y="2131059"/>
                </a:lnTo>
                <a:lnTo>
                  <a:pt x="1521459" y="2368549"/>
                </a:lnTo>
                <a:lnTo>
                  <a:pt x="1521459" y="2496819"/>
                </a:lnTo>
                <a:lnTo>
                  <a:pt x="1518919" y="2623819"/>
                </a:lnTo>
                <a:lnTo>
                  <a:pt x="1300479" y="2614929"/>
                </a:lnTo>
                <a:lnTo>
                  <a:pt x="1090929" y="2608579"/>
                </a:lnTo>
                <a:lnTo>
                  <a:pt x="1080769" y="2076449"/>
                </a:lnTo>
                <a:lnTo>
                  <a:pt x="1482089" y="2080259"/>
                </a:lnTo>
                <a:close/>
              </a:path>
              <a:path w="6858000" h="5294630">
                <a:moveTo>
                  <a:pt x="1102359" y="3516629"/>
                </a:moveTo>
                <a:lnTo>
                  <a:pt x="1108709" y="3131819"/>
                </a:lnTo>
                <a:lnTo>
                  <a:pt x="1111249" y="3131819"/>
                </a:lnTo>
                <a:lnTo>
                  <a:pt x="1287779" y="3128009"/>
                </a:lnTo>
                <a:lnTo>
                  <a:pt x="1290319" y="3516629"/>
                </a:lnTo>
                <a:lnTo>
                  <a:pt x="1102359" y="3516629"/>
                </a:lnTo>
                <a:close/>
              </a:path>
              <a:path w="6858000" h="5294630">
                <a:moveTo>
                  <a:pt x="1370329" y="4013199"/>
                </a:moveTo>
                <a:lnTo>
                  <a:pt x="1357629" y="4067809"/>
                </a:lnTo>
                <a:lnTo>
                  <a:pt x="1342389" y="4122419"/>
                </a:lnTo>
                <a:lnTo>
                  <a:pt x="1324609" y="4173219"/>
                </a:lnTo>
                <a:lnTo>
                  <a:pt x="1303019" y="4222749"/>
                </a:lnTo>
                <a:lnTo>
                  <a:pt x="1276349" y="4271009"/>
                </a:lnTo>
                <a:lnTo>
                  <a:pt x="1242059" y="4316729"/>
                </a:lnTo>
                <a:lnTo>
                  <a:pt x="1209039" y="4358639"/>
                </a:lnTo>
                <a:lnTo>
                  <a:pt x="1200149" y="4367529"/>
                </a:lnTo>
                <a:lnTo>
                  <a:pt x="920749" y="4091939"/>
                </a:lnTo>
                <a:lnTo>
                  <a:pt x="947419" y="4057649"/>
                </a:lnTo>
                <a:lnTo>
                  <a:pt x="969009" y="4024629"/>
                </a:lnTo>
                <a:lnTo>
                  <a:pt x="990599" y="3985259"/>
                </a:lnTo>
                <a:lnTo>
                  <a:pt x="1008379" y="3948429"/>
                </a:lnTo>
                <a:lnTo>
                  <a:pt x="1021079" y="3917949"/>
                </a:lnTo>
                <a:lnTo>
                  <a:pt x="1370329" y="4013199"/>
                </a:lnTo>
                <a:close/>
              </a:path>
              <a:path w="6858000" h="5294630">
                <a:moveTo>
                  <a:pt x="1200149" y="4367529"/>
                </a:moveTo>
                <a:lnTo>
                  <a:pt x="1191259" y="4373879"/>
                </a:lnTo>
                <a:lnTo>
                  <a:pt x="1135379" y="4404359"/>
                </a:lnTo>
                <a:lnTo>
                  <a:pt x="1130299" y="4410709"/>
                </a:lnTo>
                <a:lnTo>
                  <a:pt x="1121409" y="4417059"/>
                </a:lnTo>
                <a:lnTo>
                  <a:pt x="1087119" y="4441189"/>
                </a:lnTo>
                <a:lnTo>
                  <a:pt x="1050289" y="4465319"/>
                </a:lnTo>
                <a:lnTo>
                  <a:pt x="1041399" y="4471669"/>
                </a:lnTo>
                <a:lnTo>
                  <a:pt x="1036319" y="4478019"/>
                </a:lnTo>
                <a:lnTo>
                  <a:pt x="1010919" y="4498339"/>
                </a:lnTo>
                <a:lnTo>
                  <a:pt x="990599" y="4519929"/>
                </a:lnTo>
                <a:lnTo>
                  <a:pt x="980439" y="4528819"/>
                </a:lnTo>
                <a:lnTo>
                  <a:pt x="969009" y="4532629"/>
                </a:lnTo>
                <a:lnTo>
                  <a:pt x="932179" y="4547869"/>
                </a:lnTo>
                <a:lnTo>
                  <a:pt x="895349" y="4559299"/>
                </a:lnTo>
                <a:lnTo>
                  <a:pt x="835659" y="4532629"/>
                </a:lnTo>
                <a:lnTo>
                  <a:pt x="825499" y="4535169"/>
                </a:lnTo>
                <a:lnTo>
                  <a:pt x="746759" y="4227829"/>
                </a:lnTo>
                <a:lnTo>
                  <a:pt x="786129" y="4207509"/>
                </a:lnTo>
                <a:lnTo>
                  <a:pt x="822959" y="4182109"/>
                </a:lnTo>
                <a:lnTo>
                  <a:pt x="859789" y="4155439"/>
                </a:lnTo>
                <a:lnTo>
                  <a:pt x="890269" y="4124959"/>
                </a:lnTo>
                <a:lnTo>
                  <a:pt x="920749" y="4091939"/>
                </a:lnTo>
                <a:lnTo>
                  <a:pt x="1200149" y="4367529"/>
                </a:lnTo>
                <a:close/>
              </a:path>
              <a:path w="6858000" h="5294630">
                <a:moveTo>
                  <a:pt x="495299" y="5167629"/>
                </a:moveTo>
                <a:lnTo>
                  <a:pt x="251459" y="5167629"/>
                </a:lnTo>
                <a:lnTo>
                  <a:pt x="196849" y="5167629"/>
                </a:lnTo>
                <a:lnTo>
                  <a:pt x="175259" y="5139689"/>
                </a:lnTo>
                <a:lnTo>
                  <a:pt x="157479" y="5121909"/>
                </a:lnTo>
                <a:lnTo>
                  <a:pt x="133349" y="5093969"/>
                </a:lnTo>
                <a:lnTo>
                  <a:pt x="148589" y="5063489"/>
                </a:lnTo>
                <a:lnTo>
                  <a:pt x="190499" y="4999989"/>
                </a:lnTo>
                <a:lnTo>
                  <a:pt x="214629" y="4969509"/>
                </a:lnTo>
                <a:lnTo>
                  <a:pt x="245109" y="4945379"/>
                </a:lnTo>
                <a:lnTo>
                  <a:pt x="275589" y="4921249"/>
                </a:lnTo>
                <a:lnTo>
                  <a:pt x="312419" y="4903469"/>
                </a:lnTo>
                <a:lnTo>
                  <a:pt x="384809" y="4875529"/>
                </a:lnTo>
                <a:lnTo>
                  <a:pt x="495299" y="4848859"/>
                </a:lnTo>
                <a:lnTo>
                  <a:pt x="495299" y="5167629"/>
                </a:lnTo>
                <a:close/>
              </a:path>
              <a:path w="6858000" h="5294630">
                <a:moveTo>
                  <a:pt x="1047749" y="5170169"/>
                </a:moveTo>
                <a:lnTo>
                  <a:pt x="835659" y="4744719"/>
                </a:lnTo>
                <a:lnTo>
                  <a:pt x="871219" y="4735829"/>
                </a:lnTo>
                <a:lnTo>
                  <a:pt x="883919" y="4790439"/>
                </a:lnTo>
                <a:lnTo>
                  <a:pt x="899159" y="4787899"/>
                </a:lnTo>
                <a:lnTo>
                  <a:pt x="941069" y="4733289"/>
                </a:lnTo>
                <a:lnTo>
                  <a:pt x="993139" y="4718049"/>
                </a:lnTo>
                <a:lnTo>
                  <a:pt x="1045209" y="4698999"/>
                </a:lnTo>
                <a:lnTo>
                  <a:pt x="1093469" y="4678679"/>
                </a:lnTo>
                <a:lnTo>
                  <a:pt x="1141729" y="4653279"/>
                </a:lnTo>
                <a:lnTo>
                  <a:pt x="1187449" y="4626609"/>
                </a:lnTo>
                <a:lnTo>
                  <a:pt x="1200149" y="4620259"/>
                </a:lnTo>
                <a:lnTo>
                  <a:pt x="1263649" y="4596129"/>
                </a:lnTo>
                <a:lnTo>
                  <a:pt x="1327149" y="4544059"/>
                </a:lnTo>
                <a:lnTo>
                  <a:pt x="1361439" y="4511039"/>
                </a:lnTo>
                <a:lnTo>
                  <a:pt x="1390649" y="4462779"/>
                </a:lnTo>
                <a:lnTo>
                  <a:pt x="1394459" y="4458969"/>
                </a:lnTo>
                <a:lnTo>
                  <a:pt x="1418589" y="4428489"/>
                </a:lnTo>
                <a:lnTo>
                  <a:pt x="1446529" y="4395469"/>
                </a:lnTo>
                <a:lnTo>
                  <a:pt x="1424939" y="4443729"/>
                </a:lnTo>
                <a:lnTo>
                  <a:pt x="1403349" y="4495799"/>
                </a:lnTo>
                <a:lnTo>
                  <a:pt x="1333499" y="4663439"/>
                </a:lnTo>
                <a:lnTo>
                  <a:pt x="1163319" y="5073649"/>
                </a:lnTo>
                <a:lnTo>
                  <a:pt x="1141729" y="5121909"/>
                </a:lnTo>
                <a:lnTo>
                  <a:pt x="1102359" y="5163819"/>
                </a:lnTo>
                <a:lnTo>
                  <a:pt x="1087119" y="5167629"/>
                </a:lnTo>
                <a:lnTo>
                  <a:pt x="1047749" y="5170169"/>
                </a:lnTo>
                <a:close/>
              </a:path>
              <a:path w="6858000" h="5294630">
                <a:moveTo>
                  <a:pt x="1300479" y="2614929"/>
                </a:moveTo>
                <a:lnTo>
                  <a:pt x="1285239" y="2818129"/>
                </a:lnTo>
                <a:lnTo>
                  <a:pt x="1285239" y="2896869"/>
                </a:lnTo>
                <a:lnTo>
                  <a:pt x="1294129" y="2896869"/>
                </a:lnTo>
                <a:lnTo>
                  <a:pt x="1294129" y="3128009"/>
                </a:lnTo>
                <a:lnTo>
                  <a:pt x="1287779" y="3128009"/>
                </a:lnTo>
                <a:lnTo>
                  <a:pt x="1111249" y="3131819"/>
                </a:lnTo>
                <a:lnTo>
                  <a:pt x="1108709" y="3131819"/>
                </a:lnTo>
                <a:lnTo>
                  <a:pt x="1108709" y="3121659"/>
                </a:lnTo>
                <a:lnTo>
                  <a:pt x="1108709" y="3110229"/>
                </a:lnTo>
                <a:lnTo>
                  <a:pt x="1090929" y="2656839"/>
                </a:lnTo>
                <a:lnTo>
                  <a:pt x="1090929" y="2608579"/>
                </a:lnTo>
                <a:lnTo>
                  <a:pt x="1300479" y="2614929"/>
                </a:lnTo>
                <a:close/>
              </a:path>
              <a:path w="6858000" h="5294630">
                <a:moveTo>
                  <a:pt x="26669" y="4897119"/>
                </a:moveTo>
                <a:lnTo>
                  <a:pt x="2539" y="4927599"/>
                </a:lnTo>
                <a:lnTo>
                  <a:pt x="0" y="4932171"/>
                </a:lnTo>
              </a:path>
              <a:path w="6858000" h="5294630">
                <a:moveTo>
                  <a:pt x="0" y="4873783"/>
                </a:moveTo>
                <a:lnTo>
                  <a:pt x="26669" y="4897119"/>
                </a:lnTo>
              </a:path>
              <a:path w="6858000" h="5294630">
                <a:moveTo>
                  <a:pt x="735329" y="4563109"/>
                </a:moveTo>
                <a:lnTo>
                  <a:pt x="725169" y="4565649"/>
                </a:lnTo>
                <a:lnTo>
                  <a:pt x="683259" y="4617719"/>
                </a:lnTo>
                <a:lnTo>
                  <a:pt x="558799" y="4650739"/>
                </a:lnTo>
                <a:lnTo>
                  <a:pt x="530859" y="4659629"/>
                </a:lnTo>
                <a:lnTo>
                  <a:pt x="506729" y="4665979"/>
                </a:lnTo>
                <a:lnTo>
                  <a:pt x="388619" y="4696459"/>
                </a:lnTo>
                <a:lnTo>
                  <a:pt x="327659" y="4674869"/>
                </a:lnTo>
                <a:lnTo>
                  <a:pt x="318769" y="4678679"/>
                </a:lnTo>
                <a:lnTo>
                  <a:pt x="288289" y="4596129"/>
                </a:lnTo>
                <a:lnTo>
                  <a:pt x="275589" y="4552949"/>
                </a:lnTo>
                <a:lnTo>
                  <a:pt x="266699" y="4508499"/>
                </a:lnTo>
                <a:lnTo>
                  <a:pt x="260349" y="4465319"/>
                </a:lnTo>
                <a:lnTo>
                  <a:pt x="260349" y="4419599"/>
                </a:lnTo>
                <a:lnTo>
                  <a:pt x="264159" y="4377689"/>
                </a:lnTo>
                <a:lnTo>
                  <a:pt x="270509" y="4331969"/>
                </a:lnTo>
                <a:lnTo>
                  <a:pt x="279399" y="4288789"/>
                </a:lnTo>
                <a:lnTo>
                  <a:pt x="521969" y="4286249"/>
                </a:lnTo>
                <a:lnTo>
                  <a:pt x="567689" y="4286249"/>
                </a:lnTo>
                <a:lnTo>
                  <a:pt x="613409" y="4279899"/>
                </a:lnTo>
                <a:lnTo>
                  <a:pt x="659129" y="4267199"/>
                </a:lnTo>
                <a:lnTo>
                  <a:pt x="735329" y="4563109"/>
                </a:lnTo>
                <a:close/>
              </a:path>
              <a:path w="6858000" h="5294630">
                <a:moveTo>
                  <a:pt x="835659" y="4744719"/>
                </a:moveTo>
                <a:lnTo>
                  <a:pt x="1047749" y="5170169"/>
                </a:lnTo>
                <a:lnTo>
                  <a:pt x="495299" y="5167629"/>
                </a:lnTo>
                <a:lnTo>
                  <a:pt x="495299" y="4848859"/>
                </a:lnTo>
                <a:lnTo>
                  <a:pt x="765809" y="4777739"/>
                </a:lnTo>
                <a:lnTo>
                  <a:pt x="825499" y="4805679"/>
                </a:lnTo>
                <a:lnTo>
                  <a:pt x="840739" y="4803139"/>
                </a:lnTo>
                <a:lnTo>
                  <a:pt x="825499" y="4748529"/>
                </a:lnTo>
                <a:lnTo>
                  <a:pt x="835659" y="4744719"/>
                </a:lnTo>
                <a:close/>
              </a:path>
              <a:path w="6858000" h="5294630">
                <a:moveTo>
                  <a:pt x="1518919" y="2623819"/>
                </a:moveTo>
                <a:lnTo>
                  <a:pt x="1518919" y="2630169"/>
                </a:lnTo>
                <a:lnTo>
                  <a:pt x="1512569" y="2724149"/>
                </a:lnTo>
                <a:lnTo>
                  <a:pt x="1506219" y="2818129"/>
                </a:lnTo>
                <a:lnTo>
                  <a:pt x="1488439" y="3018789"/>
                </a:lnTo>
                <a:lnTo>
                  <a:pt x="1449069" y="3067049"/>
                </a:lnTo>
                <a:lnTo>
                  <a:pt x="1449069" y="3082289"/>
                </a:lnTo>
                <a:lnTo>
                  <a:pt x="1485899" y="3082289"/>
                </a:lnTo>
                <a:lnTo>
                  <a:pt x="1479549" y="3125469"/>
                </a:lnTo>
                <a:lnTo>
                  <a:pt x="1294129" y="3128009"/>
                </a:lnTo>
                <a:lnTo>
                  <a:pt x="1294129" y="2896869"/>
                </a:lnTo>
                <a:lnTo>
                  <a:pt x="1285239" y="2896869"/>
                </a:lnTo>
                <a:lnTo>
                  <a:pt x="1285239" y="2818129"/>
                </a:lnTo>
                <a:lnTo>
                  <a:pt x="1300479" y="2614929"/>
                </a:lnTo>
                <a:lnTo>
                  <a:pt x="1518919" y="2623819"/>
                </a:lnTo>
                <a:close/>
              </a:path>
              <a:path w="6858000" h="5294630">
                <a:moveTo>
                  <a:pt x="6718299" y="1511299"/>
                </a:moveTo>
                <a:lnTo>
                  <a:pt x="6715759" y="1666239"/>
                </a:lnTo>
                <a:lnTo>
                  <a:pt x="6092189" y="1214119"/>
                </a:lnTo>
                <a:lnTo>
                  <a:pt x="6089649" y="1214119"/>
                </a:lnTo>
                <a:lnTo>
                  <a:pt x="5594349" y="852169"/>
                </a:lnTo>
                <a:lnTo>
                  <a:pt x="5195569" y="563879"/>
                </a:lnTo>
                <a:lnTo>
                  <a:pt x="5149849" y="533399"/>
                </a:lnTo>
                <a:lnTo>
                  <a:pt x="5129529" y="514349"/>
                </a:lnTo>
                <a:lnTo>
                  <a:pt x="5077459" y="478789"/>
                </a:lnTo>
                <a:lnTo>
                  <a:pt x="5046979" y="457199"/>
                </a:lnTo>
                <a:lnTo>
                  <a:pt x="5044439" y="454659"/>
                </a:lnTo>
                <a:lnTo>
                  <a:pt x="4418329" y="1269"/>
                </a:lnTo>
                <a:lnTo>
                  <a:pt x="4416742" y="0"/>
                </a:lnTo>
              </a:path>
              <a:path w="6858000" h="5294630">
                <a:moveTo>
                  <a:pt x="4633136" y="0"/>
                </a:moveTo>
                <a:lnTo>
                  <a:pt x="6718299" y="1511299"/>
                </a:lnTo>
              </a:path>
              <a:path w="6858000" h="5294630">
                <a:moveTo>
                  <a:pt x="4348479" y="2946399"/>
                </a:moveTo>
                <a:lnTo>
                  <a:pt x="4342129" y="4157979"/>
                </a:lnTo>
                <a:lnTo>
                  <a:pt x="3202939" y="4142739"/>
                </a:lnTo>
                <a:lnTo>
                  <a:pt x="3205479" y="3771899"/>
                </a:lnTo>
                <a:lnTo>
                  <a:pt x="3208019" y="3376929"/>
                </a:lnTo>
                <a:lnTo>
                  <a:pt x="3211829" y="2997199"/>
                </a:lnTo>
                <a:lnTo>
                  <a:pt x="3211829" y="2940049"/>
                </a:lnTo>
                <a:lnTo>
                  <a:pt x="3216909" y="2940049"/>
                </a:lnTo>
                <a:lnTo>
                  <a:pt x="4348479" y="2946399"/>
                </a:lnTo>
                <a:close/>
              </a:path>
              <a:path w="6858000" h="5294630">
                <a:moveTo>
                  <a:pt x="4876799" y="3094989"/>
                </a:moveTo>
                <a:lnTo>
                  <a:pt x="4876799" y="3201669"/>
                </a:lnTo>
                <a:lnTo>
                  <a:pt x="4436109" y="3201669"/>
                </a:lnTo>
                <a:lnTo>
                  <a:pt x="4436109" y="3091179"/>
                </a:lnTo>
                <a:lnTo>
                  <a:pt x="4876799" y="3094989"/>
                </a:lnTo>
                <a:close/>
              </a:path>
              <a:path w="6858000" h="5294630">
                <a:moveTo>
                  <a:pt x="5581649" y="3097529"/>
                </a:moveTo>
                <a:lnTo>
                  <a:pt x="5579109" y="3572509"/>
                </a:lnTo>
                <a:lnTo>
                  <a:pt x="4433569" y="3566159"/>
                </a:lnTo>
                <a:lnTo>
                  <a:pt x="4436109" y="3417569"/>
                </a:lnTo>
                <a:lnTo>
                  <a:pt x="4874259" y="3417569"/>
                </a:lnTo>
                <a:lnTo>
                  <a:pt x="4876799" y="3310889"/>
                </a:lnTo>
                <a:lnTo>
                  <a:pt x="4876799" y="3201669"/>
                </a:lnTo>
                <a:lnTo>
                  <a:pt x="4876799" y="3094989"/>
                </a:lnTo>
                <a:lnTo>
                  <a:pt x="5581649" y="3097529"/>
                </a:lnTo>
                <a:close/>
              </a:path>
              <a:path w="6858000" h="5294630">
                <a:moveTo>
                  <a:pt x="5575299" y="4401819"/>
                </a:moveTo>
                <a:lnTo>
                  <a:pt x="5572759" y="4638039"/>
                </a:lnTo>
                <a:lnTo>
                  <a:pt x="4427219" y="4635499"/>
                </a:lnTo>
                <a:lnTo>
                  <a:pt x="4429759" y="4398009"/>
                </a:lnTo>
                <a:lnTo>
                  <a:pt x="5575299" y="4401819"/>
                </a:lnTo>
                <a:close/>
              </a:path>
              <a:path w="6858000" h="5294630">
                <a:moveTo>
                  <a:pt x="5572759" y="4638039"/>
                </a:moveTo>
                <a:lnTo>
                  <a:pt x="5572759" y="4757419"/>
                </a:lnTo>
                <a:lnTo>
                  <a:pt x="5344159" y="4757419"/>
                </a:lnTo>
                <a:lnTo>
                  <a:pt x="5114289" y="4757419"/>
                </a:lnTo>
                <a:lnTo>
                  <a:pt x="4658359" y="4753609"/>
                </a:lnTo>
                <a:lnTo>
                  <a:pt x="4427219" y="4753609"/>
                </a:lnTo>
                <a:lnTo>
                  <a:pt x="4427219" y="4635499"/>
                </a:lnTo>
                <a:lnTo>
                  <a:pt x="5572759" y="4638039"/>
                </a:lnTo>
                <a:close/>
              </a:path>
              <a:path w="6858000" h="5294630">
                <a:moveTo>
                  <a:pt x="5114289" y="4757419"/>
                </a:moveTo>
                <a:lnTo>
                  <a:pt x="5110479" y="5294629"/>
                </a:lnTo>
                <a:lnTo>
                  <a:pt x="4654549" y="5292089"/>
                </a:lnTo>
                <a:lnTo>
                  <a:pt x="4658359" y="4753609"/>
                </a:lnTo>
                <a:lnTo>
                  <a:pt x="5114289" y="4757419"/>
                </a:lnTo>
                <a:close/>
              </a:path>
              <a:path w="6858000" h="5294630">
                <a:moveTo>
                  <a:pt x="6715759" y="1666239"/>
                </a:moveTo>
                <a:lnTo>
                  <a:pt x="6715759" y="1687829"/>
                </a:lnTo>
                <a:lnTo>
                  <a:pt x="6711949" y="2933699"/>
                </a:lnTo>
                <a:lnTo>
                  <a:pt x="6711949" y="2979419"/>
                </a:lnTo>
                <a:lnTo>
                  <a:pt x="6711949" y="2981959"/>
                </a:lnTo>
                <a:lnTo>
                  <a:pt x="5581649" y="2979419"/>
                </a:lnTo>
                <a:lnTo>
                  <a:pt x="5581649" y="2861309"/>
                </a:lnTo>
                <a:lnTo>
                  <a:pt x="5584189" y="2708909"/>
                </a:lnTo>
                <a:lnTo>
                  <a:pt x="5584189" y="2696209"/>
                </a:lnTo>
                <a:lnTo>
                  <a:pt x="6085839" y="2693669"/>
                </a:lnTo>
                <a:lnTo>
                  <a:pt x="6089649" y="1685289"/>
                </a:lnTo>
                <a:lnTo>
                  <a:pt x="6089649" y="1611629"/>
                </a:lnTo>
                <a:lnTo>
                  <a:pt x="6089649" y="1214119"/>
                </a:lnTo>
                <a:lnTo>
                  <a:pt x="6092189" y="1214119"/>
                </a:lnTo>
                <a:lnTo>
                  <a:pt x="6715759" y="1666239"/>
                </a:lnTo>
                <a:close/>
              </a:path>
              <a:path w="6858000" h="5294630">
                <a:moveTo>
                  <a:pt x="4344669" y="642619"/>
                </a:moveTo>
                <a:lnTo>
                  <a:pt x="4338319" y="1739899"/>
                </a:lnTo>
                <a:lnTo>
                  <a:pt x="4338319" y="1742439"/>
                </a:lnTo>
                <a:lnTo>
                  <a:pt x="3846829" y="1739899"/>
                </a:lnTo>
                <a:lnTo>
                  <a:pt x="3482339" y="1736089"/>
                </a:lnTo>
                <a:lnTo>
                  <a:pt x="3216909" y="1736089"/>
                </a:lnTo>
                <a:lnTo>
                  <a:pt x="3227069" y="605789"/>
                </a:lnTo>
                <a:lnTo>
                  <a:pt x="3227069" y="603249"/>
                </a:lnTo>
                <a:lnTo>
                  <a:pt x="3227069" y="599439"/>
                </a:lnTo>
                <a:lnTo>
                  <a:pt x="4296409" y="605789"/>
                </a:lnTo>
                <a:lnTo>
                  <a:pt x="4344669" y="642619"/>
                </a:lnTo>
                <a:close/>
              </a:path>
              <a:path w="6858000" h="5294630">
                <a:moveTo>
                  <a:pt x="3159759" y="1736089"/>
                </a:moveTo>
                <a:lnTo>
                  <a:pt x="3159759" y="2061209"/>
                </a:lnTo>
                <a:lnTo>
                  <a:pt x="3159759" y="2089149"/>
                </a:lnTo>
                <a:lnTo>
                  <a:pt x="3159759" y="2141219"/>
                </a:lnTo>
                <a:lnTo>
                  <a:pt x="3157219" y="2350769"/>
                </a:lnTo>
                <a:lnTo>
                  <a:pt x="3157219" y="2584449"/>
                </a:lnTo>
                <a:lnTo>
                  <a:pt x="3153409" y="2879089"/>
                </a:lnTo>
                <a:lnTo>
                  <a:pt x="2898139" y="2879089"/>
                </a:lnTo>
                <a:lnTo>
                  <a:pt x="2862579" y="2876549"/>
                </a:lnTo>
                <a:lnTo>
                  <a:pt x="2867659" y="1790699"/>
                </a:lnTo>
                <a:lnTo>
                  <a:pt x="2867659" y="1733549"/>
                </a:lnTo>
                <a:lnTo>
                  <a:pt x="3159759" y="1736089"/>
                </a:lnTo>
                <a:close/>
              </a:path>
              <a:path w="6858000" h="5294630">
                <a:moveTo>
                  <a:pt x="3216909" y="1736089"/>
                </a:moveTo>
                <a:lnTo>
                  <a:pt x="3482339" y="1736089"/>
                </a:lnTo>
                <a:lnTo>
                  <a:pt x="3478529" y="2040889"/>
                </a:lnTo>
                <a:lnTo>
                  <a:pt x="3478529" y="2082799"/>
                </a:lnTo>
                <a:lnTo>
                  <a:pt x="3399789" y="2082799"/>
                </a:lnTo>
                <a:lnTo>
                  <a:pt x="3399789" y="2061209"/>
                </a:lnTo>
                <a:lnTo>
                  <a:pt x="3345179" y="2061209"/>
                </a:lnTo>
                <a:lnTo>
                  <a:pt x="3159759" y="2061209"/>
                </a:lnTo>
                <a:lnTo>
                  <a:pt x="3159759" y="1736089"/>
                </a:lnTo>
                <a:lnTo>
                  <a:pt x="3216909" y="1736089"/>
                </a:lnTo>
                <a:close/>
              </a:path>
              <a:path w="6858000" h="5294630">
                <a:moveTo>
                  <a:pt x="2291079" y="4133849"/>
                </a:moveTo>
                <a:lnTo>
                  <a:pt x="2697479" y="4137659"/>
                </a:lnTo>
                <a:lnTo>
                  <a:pt x="2965449" y="4140199"/>
                </a:lnTo>
                <a:lnTo>
                  <a:pt x="3202939" y="4142739"/>
                </a:lnTo>
                <a:lnTo>
                  <a:pt x="3192779" y="5158739"/>
                </a:lnTo>
                <a:lnTo>
                  <a:pt x="2740659" y="5097779"/>
                </a:lnTo>
                <a:lnTo>
                  <a:pt x="2658109" y="5045709"/>
                </a:lnTo>
                <a:lnTo>
                  <a:pt x="2393949" y="4578349"/>
                </a:lnTo>
                <a:lnTo>
                  <a:pt x="2348229" y="4443729"/>
                </a:lnTo>
                <a:lnTo>
                  <a:pt x="2291079" y="4273549"/>
                </a:lnTo>
                <a:lnTo>
                  <a:pt x="2241549" y="4133849"/>
                </a:lnTo>
                <a:lnTo>
                  <a:pt x="2251709" y="4133849"/>
                </a:lnTo>
                <a:lnTo>
                  <a:pt x="2291079" y="4133849"/>
                </a:lnTo>
                <a:close/>
              </a:path>
              <a:path w="6858000" h="5294630">
                <a:moveTo>
                  <a:pt x="2564129" y="1731009"/>
                </a:moveTo>
                <a:lnTo>
                  <a:pt x="2564129" y="1790699"/>
                </a:lnTo>
                <a:lnTo>
                  <a:pt x="2564129" y="1845309"/>
                </a:lnTo>
                <a:lnTo>
                  <a:pt x="2557779" y="2876549"/>
                </a:lnTo>
                <a:lnTo>
                  <a:pt x="2533649" y="2876549"/>
                </a:lnTo>
                <a:lnTo>
                  <a:pt x="2472689" y="2876549"/>
                </a:lnTo>
                <a:lnTo>
                  <a:pt x="2442209" y="2876549"/>
                </a:lnTo>
                <a:lnTo>
                  <a:pt x="2421889" y="2872739"/>
                </a:lnTo>
                <a:lnTo>
                  <a:pt x="2400299" y="2870199"/>
                </a:lnTo>
                <a:lnTo>
                  <a:pt x="2315209" y="2848609"/>
                </a:lnTo>
                <a:lnTo>
                  <a:pt x="2299969" y="2846069"/>
                </a:lnTo>
                <a:lnTo>
                  <a:pt x="2284729" y="2846069"/>
                </a:lnTo>
                <a:lnTo>
                  <a:pt x="2269489" y="2848609"/>
                </a:lnTo>
                <a:lnTo>
                  <a:pt x="2256789" y="2851149"/>
                </a:lnTo>
                <a:lnTo>
                  <a:pt x="2245359" y="2857499"/>
                </a:lnTo>
                <a:lnTo>
                  <a:pt x="2232659" y="2866389"/>
                </a:lnTo>
                <a:lnTo>
                  <a:pt x="2223769" y="2879089"/>
                </a:lnTo>
                <a:lnTo>
                  <a:pt x="2217419" y="2887979"/>
                </a:lnTo>
                <a:lnTo>
                  <a:pt x="2211069" y="2900679"/>
                </a:lnTo>
                <a:lnTo>
                  <a:pt x="2166619" y="2885439"/>
                </a:lnTo>
                <a:lnTo>
                  <a:pt x="2171699" y="1731009"/>
                </a:lnTo>
                <a:lnTo>
                  <a:pt x="2564129" y="1731009"/>
                </a:lnTo>
                <a:close/>
              </a:path>
              <a:path w="6858000" h="5294630">
                <a:moveTo>
                  <a:pt x="3478529" y="2082799"/>
                </a:moveTo>
                <a:lnTo>
                  <a:pt x="3691889" y="2085339"/>
                </a:lnTo>
                <a:lnTo>
                  <a:pt x="3691889" y="2110739"/>
                </a:lnTo>
                <a:lnTo>
                  <a:pt x="3688079" y="2451099"/>
                </a:lnTo>
                <a:lnTo>
                  <a:pt x="3427729" y="2447289"/>
                </a:lnTo>
                <a:lnTo>
                  <a:pt x="3399789" y="2447289"/>
                </a:lnTo>
                <a:lnTo>
                  <a:pt x="3399789" y="2353309"/>
                </a:lnTo>
                <a:lnTo>
                  <a:pt x="3399789" y="2082799"/>
                </a:lnTo>
                <a:lnTo>
                  <a:pt x="3478529" y="2082799"/>
                </a:lnTo>
                <a:close/>
              </a:path>
              <a:path w="6858000" h="5294630">
                <a:moveTo>
                  <a:pt x="3843019" y="2085339"/>
                </a:moveTo>
                <a:lnTo>
                  <a:pt x="3986529" y="2085339"/>
                </a:lnTo>
                <a:lnTo>
                  <a:pt x="3986529" y="2451099"/>
                </a:lnTo>
                <a:lnTo>
                  <a:pt x="3943349" y="2451099"/>
                </a:lnTo>
                <a:lnTo>
                  <a:pt x="3688079" y="2451099"/>
                </a:lnTo>
                <a:lnTo>
                  <a:pt x="3691889" y="2110739"/>
                </a:lnTo>
                <a:lnTo>
                  <a:pt x="3691889" y="2085339"/>
                </a:lnTo>
                <a:lnTo>
                  <a:pt x="3843019" y="2085339"/>
                </a:lnTo>
                <a:close/>
              </a:path>
              <a:path w="6858000" h="5294630">
                <a:moveTo>
                  <a:pt x="3986529" y="2451099"/>
                </a:moveTo>
                <a:lnTo>
                  <a:pt x="3982719" y="2885439"/>
                </a:lnTo>
                <a:lnTo>
                  <a:pt x="3685539" y="2881629"/>
                </a:lnTo>
                <a:lnTo>
                  <a:pt x="3688079" y="2451099"/>
                </a:lnTo>
                <a:lnTo>
                  <a:pt x="3943349" y="2451099"/>
                </a:lnTo>
                <a:lnTo>
                  <a:pt x="3986529" y="2451099"/>
                </a:lnTo>
                <a:close/>
              </a:path>
              <a:path w="6858000" h="5294630">
                <a:moveTo>
                  <a:pt x="3227069" y="605789"/>
                </a:moveTo>
                <a:lnTo>
                  <a:pt x="3216909" y="1736089"/>
                </a:lnTo>
                <a:lnTo>
                  <a:pt x="3159759" y="1736089"/>
                </a:lnTo>
                <a:lnTo>
                  <a:pt x="2867659" y="1733549"/>
                </a:lnTo>
                <a:lnTo>
                  <a:pt x="2564129" y="1731009"/>
                </a:lnTo>
                <a:lnTo>
                  <a:pt x="2171699" y="1731009"/>
                </a:lnTo>
                <a:lnTo>
                  <a:pt x="2105659" y="1727199"/>
                </a:lnTo>
                <a:lnTo>
                  <a:pt x="2114549" y="651509"/>
                </a:lnTo>
                <a:lnTo>
                  <a:pt x="2241549" y="648969"/>
                </a:lnTo>
                <a:lnTo>
                  <a:pt x="2367279" y="605789"/>
                </a:lnTo>
                <a:lnTo>
                  <a:pt x="2372359" y="605789"/>
                </a:lnTo>
                <a:lnTo>
                  <a:pt x="3227069" y="605789"/>
                </a:lnTo>
                <a:close/>
              </a:path>
              <a:path w="6858000" h="5294630">
                <a:moveTo>
                  <a:pt x="6858000" y="1769022"/>
                </a:moveTo>
                <a:lnTo>
                  <a:pt x="6824979" y="1746249"/>
                </a:lnTo>
                <a:lnTo>
                  <a:pt x="6824979" y="1630679"/>
                </a:lnTo>
                <a:lnTo>
                  <a:pt x="6824979" y="1590039"/>
                </a:lnTo>
                <a:lnTo>
                  <a:pt x="6858000" y="1615089"/>
                </a:lnTo>
              </a:path>
              <a:path w="6858000" h="5294630">
                <a:moveTo>
                  <a:pt x="6858000" y="2285801"/>
                </a:moveTo>
                <a:lnTo>
                  <a:pt x="6821169" y="2259329"/>
                </a:lnTo>
                <a:lnTo>
                  <a:pt x="6821169" y="2146299"/>
                </a:lnTo>
                <a:lnTo>
                  <a:pt x="6858000" y="2172771"/>
                </a:lnTo>
              </a:path>
              <a:path w="6858000" h="5294630">
                <a:moveTo>
                  <a:pt x="6858000" y="2412801"/>
                </a:moveTo>
                <a:lnTo>
                  <a:pt x="6821169" y="2386329"/>
                </a:lnTo>
                <a:lnTo>
                  <a:pt x="6821169" y="2259329"/>
                </a:lnTo>
                <a:lnTo>
                  <a:pt x="6858000" y="2285801"/>
                </a:lnTo>
              </a:path>
              <a:path w="6858000" h="5294630">
                <a:moveTo>
                  <a:pt x="6858000" y="3832486"/>
                </a:moveTo>
                <a:lnTo>
                  <a:pt x="6818629" y="3802379"/>
                </a:lnTo>
                <a:lnTo>
                  <a:pt x="6818629" y="3693159"/>
                </a:lnTo>
                <a:lnTo>
                  <a:pt x="6858000" y="3722108"/>
                </a:lnTo>
              </a:path>
              <a:path w="6858000" h="5294630">
                <a:moveTo>
                  <a:pt x="6858000" y="3943138"/>
                </a:moveTo>
                <a:lnTo>
                  <a:pt x="6816089" y="3912869"/>
                </a:lnTo>
                <a:lnTo>
                  <a:pt x="6818629" y="3802379"/>
                </a:lnTo>
                <a:lnTo>
                  <a:pt x="6858000" y="3832486"/>
                </a:lnTo>
              </a:path>
              <a:path w="6858000" h="5294630">
                <a:moveTo>
                  <a:pt x="4338319" y="1742439"/>
                </a:moveTo>
                <a:lnTo>
                  <a:pt x="4335779" y="2089149"/>
                </a:lnTo>
                <a:lnTo>
                  <a:pt x="3986529" y="2085339"/>
                </a:lnTo>
                <a:lnTo>
                  <a:pt x="3843019" y="2085339"/>
                </a:lnTo>
                <a:lnTo>
                  <a:pt x="3843019" y="2021839"/>
                </a:lnTo>
                <a:lnTo>
                  <a:pt x="3846829" y="1739899"/>
                </a:lnTo>
                <a:lnTo>
                  <a:pt x="4338319" y="17424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10845" y="3032994"/>
            <a:ext cx="249720" cy="240830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562859" y="1249680"/>
            <a:ext cx="4606290" cy="4737100"/>
          </a:xfrm>
          <a:custGeom>
            <a:avLst/>
            <a:gdLst/>
            <a:ahLst/>
            <a:cxnLst/>
            <a:rect l="l" t="t" r="r" b="b"/>
            <a:pathLst>
              <a:path w="4606290" h="4737100">
                <a:moveTo>
                  <a:pt x="741679" y="2807970"/>
                </a:moveTo>
                <a:lnTo>
                  <a:pt x="756919" y="2862580"/>
                </a:lnTo>
                <a:lnTo>
                  <a:pt x="774699" y="2917190"/>
                </a:lnTo>
                <a:lnTo>
                  <a:pt x="704849" y="2923540"/>
                </a:lnTo>
                <a:lnTo>
                  <a:pt x="521969" y="2943860"/>
                </a:lnTo>
                <a:lnTo>
                  <a:pt x="486409" y="2592070"/>
                </a:lnTo>
                <a:lnTo>
                  <a:pt x="643889" y="2576830"/>
                </a:lnTo>
                <a:lnTo>
                  <a:pt x="716279" y="2567940"/>
                </a:lnTo>
                <a:lnTo>
                  <a:pt x="716279" y="2594610"/>
                </a:lnTo>
                <a:lnTo>
                  <a:pt x="716279" y="2649220"/>
                </a:lnTo>
                <a:lnTo>
                  <a:pt x="722629" y="2701290"/>
                </a:lnTo>
                <a:lnTo>
                  <a:pt x="728979" y="2755900"/>
                </a:lnTo>
                <a:lnTo>
                  <a:pt x="741679" y="2807970"/>
                </a:lnTo>
                <a:close/>
              </a:path>
              <a:path w="4606290" h="4737100">
                <a:moveTo>
                  <a:pt x="850899" y="3172460"/>
                </a:moveTo>
                <a:lnTo>
                  <a:pt x="786129" y="3178810"/>
                </a:lnTo>
                <a:lnTo>
                  <a:pt x="552449" y="3205480"/>
                </a:lnTo>
                <a:lnTo>
                  <a:pt x="521969" y="2943860"/>
                </a:lnTo>
                <a:lnTo>
                  <a:pt x="704849" y="2923540"/>
                </a:lnTo>
                <a:lnTo>
                  <a:pt x="774699" y="2917190"/>
                </a:lnTo>
                <a:lnTo>
                  <a:pt x="781049" y="2934970"/>
                </a:lnTo>
                <a:lnTo>
                  <a:pt x="796289" y="2978150"/>
                </a:lnTo>
                <a:lnTo>
                  <a:pt x="814069" y="3023870"/>
                </a:lnTo>
                <a:lnTo>
                  <a:pt x="829309" y="3072130"/>
                </a:lnTo>
                <a:lnTo>
                  <a:pt x="842009" y="3122930"/>
                </a:lnTo>
                <a:lnTo>
                  <a:pt x="850899" y="3172460"/>
                </a:lnTo>
                <a:close/>
              </a:path>
              <a:path w="4606290" h="4737100">
                <a:moveTo>
                  <a:pt x="1102359" y="2813050"/>
                </a:moveTo>
                <a:lnTo>
                  <a:pt x="1099820" y="3208020"/>
                </a:lnTo>
                <a:lnTo>
                  <a:pt x="899159" y="3205480"/>
                </a:lnTo>
                <a:lnTo>
                  <a:pt x="853439" y="3205480"/>
                </a:lnTo>
                <a:lnTo>
                  <a:pt x="842009" y="3122930"/>
                </a:lnTo>
                <a:lnTo>
                  <a:pt x="829309" y="3072130"/>
                </a:lnTo>
                <a:lnTo>
                  <a:pt x="814069" y="3023870"/>
                </a:lnTo>
                <a:lnTo>
                  <a:pt x="796289" y="2978150"/>
                </a:lnTo>
                <a:lnTo>
                  <a:pt x="781049" y="2934970"/>
                </a:lnTo>
                <a:lnTo>
                  <a:pt x="774699" y="2917190"/>
                </a:lnTo>
                <a:lnTo>
                  <a:pt x="756919" y="2862580"/>
                </a:lnTo>
                <a:lnTo>
                  <a:pt x="741679" y="2807970"/>
                </a:lnTo>
                <a:lnTo>
                  <a:pt x="789939" y="2807970"/>
                </a:lnTo>
                <a:lnTo>
                  <a:pt x="1102359" y="2813050"/>
                </a:lnTo>
                <a:close/>
              </a:path>
              <a:path w="4606290" h="4737100">
                <a:moveTo>
                  <a:pt x="1099820" y="3208020"/>
                </a:moveTo>
                <a:lnTo>
                  <a:pt x="1097280" y="3578860"/>
                </a:lnTo>
                <a:lnTo>
                  <a:pt x="859789" y="3576320"/>
                </a:lnTo>
                <a:lnTo>
                  <a:pt x="859789" y="3552190"/>
                </a:lnTo>
                <a:lnTo>
                  <a:pt x="859789" y="3318510"/>
                </a:lnTo>
                <a:lnTo>
                  <a:pt x="859789" y="3260090"/>
                </a:lnTo>
                <a:lnTo>
                  <a:pt x="853439" y="3205480"/>
                </a:lnTo>
                <a:lnTo>
                  <a:pt x="899159" y="3205480"/>
                </a:lnTo>
                <a:lnTo>
                  <a:pt x="1099820" y="3208020"/>
                </a:lnTo>
                <a:close/>
              </a:path>
              <a:path w="4606290" h="4737100">
                <a:moveTo>
                  <a:pt x="66039" y="1167130"/>
                </a:moveTo>
                <a:lnTo>
                  <a:pt x="60959" y="2321560"/>
                </a:lnTo>
                <a:lnTo>
                  <a:pt x="105409" y="2336800"/>
                </a:lnTo>
                <a:lnTo>
                  <a:pt x="100329" y="2352040"/>
                </a:lnTo>
                <a:lnTo>
                  <a:pt x="100329" y="2367280"/>
                </a:lnTo>
                <a:lnTo>
                  <a:pt x="100329" y="2382520"/>
                </a:lnTo>
                <a:lnTo>
                  <a:pt x="102869" y="2397760"/>
                </a:lnTo>
                <a:lnTo>
                  <a:pt x="109219" y="2413000"/>
                </a:lnTo>
                <a:lnTo>
                  <a:pt x="66039" y="2437130"/>
                </a:lnTo>
                <a:lnTo>
                  <a:pt x="185419" y="3569970"/>
                </a:lnTo>
                <a:lnTo>
                  <a:pt x="146049" y="3569970"/>
                </a:lnTo>
                <a:lnTo>
                  <a:pt x="135889" y="3569970"/>
                </a:lnTo>
                <a:lnTo>
                  <a:pt x="109219" y="3454400"/>
                </a:lnTo>
                <a:lnTo>
                  <a:pt x="85089" y="3336290"/>
                </a:lnTo>
                <a:lnTo>
                  <a:pt x="63499" y="3218180"/>
                </a:lnTo>
                <a:lnTo>
                  <a:pt x="48259" y="3098800"/>
                </a:lnTo>
                <a:lnTo>
                  <a:pt x="33019" y="2980690"/>
                </a:lnTo>
                <a:lnTo>
                  <a:pt x="24129" y="2862580"/>
                </a:lnTo>
                <a:lnTo>
                  <a:pt x="15239" y="2716530"/>
                </a:lnTo>
                <a:lnTo>
                  <a:pt x="11429" y="2567940"/>
                </a:lnTo>
                <a:lnTo>
                  <a:pt x="11429" y="2421890"/>
                </a:lnTo>
                <a:lnTo>
                  <a:pt x="8889" y="2312670"/>
                </a:lnTo>
                <a:lnTo>
                  <a:pt x="0" y="1163320"/>
                </a:lnTo>
                <a:lnTo>
                  <a:pt x="66039" y="1167130"/>
                </a:lnTo>
                <a:close/>
              </a:path>
              <a:path w="4606290" h="4737100">
                <a:moveTo>
                  <a:pt x="1582420" y="1887220"/>
                </a:moveTo>
                <a:lnTo>
                  <a:pt x="1579880" y="2317750"/>
                </a:lnTo>
                <a:lnTo>
                  <a:pt x="1291589" y="2317750"/>
                </a:lnTo>
                <a:lnTo>
                  <a:pt x="1291589" y="2020570"/>
                </a:lnTo>
                <a:lnTo>
                  <a:pt x="1294130" y="1883410"/>
                </a:lnTo>
                <a:lnTo>
                  <a:pt x="1322070" y="1883410"/>
                </a:lnTo>
                <a:lnTo>
                  <a:pt x="1582420" y="1887220"/>
                </a:lnTo>
                <a:close/>
              </a:path>
              <a:path w="4606290" h="4737100">
                <a:moveTo>
                  <a:pt x="2592070" y="2142490"/>
                </a:moveTo>
                <a:lnTo>
                  <a:pt x="2592070" y="2258060"/>
                </a:lnTo>
                <a:lnTo>
                  <a:pt x="2332990" y="2254250"/>
                </a:lnTo>
                <a:lnTo>
                  <a:pt x="2332990" y="2232660"/>
                </a:lnTo>
                <a:lnTo>
                  <a:pt x="2332990" y="2042160"/>
                </a:lnTo>
                <a:lnTo>
                  <a:pt x="2592070" y="2042160"/>
                </a:lnTo>
                <a:lnTo>
                  <a:pt x="2592070" y="2142490"/>
                </a:lnTo>
                <a:close/>
              </a:path>
              <a:path w="4606290" h="4737100">
                <a:moveTo>
                  <a:pt x="3469640" y="3718560"/>
                </a:moveTo>
                <a:lnTo>
                  <a:pt x="3469640" y="3837940"/>
                </a:lnTo>
                <a:lnTo>
                  <a:pt x="2324100" y="3834130"/>
                </a:lnTo>
                <a:lnTo>
                  <a:pt x="2324100" y="3716020"/>
                </a:lnTo>
                <a:lnTo>
                  <a:pt x="3469640" y="3718560"/>
                </a:lnTo>
                <a:close/>
              </a:path>
              <a:path w="4606290" h="4737100">
                <a:moveTo>
                  <a:pt x="3238500" y="4193540"/>
                </a:moveTo>
                <a:lnTo>
                  <a:pt x="3235960" y="4730750"/>
                </a:lnTo>
                <a:lnTo>
                  <a:pt x="3004820" y="4730750"/>
                </a:lnTo>
                <a:lnTo>
                  <a:pt x="3008629" y="4193540"/>
                </a:lnTo>
                <a:lnTo>
                  <a:pt x="3238500" y="4193540"/>
                </a:lnTo>
                <a:close/>
              </a:path>
              <a:path w="4606290" h="4737100">
                <a:moveTo>
                  <a:pt x="4599940" y="4196080"/>
                </a:moveTo>
                <a:lnTo>
                  <a:pt x="4599940" y="4737100"/>
                </a:lnTo>
                <a:lnTo>
                  <a:pt x="3463290" y="4730750"/>
                </a:lnTo>
                <a:lnTo>
                  <a:pt x="3467100" y="4193540"/>
                </a:lnTo>
                <a:lnTo>
                  <a:pt x="4599940" y="4196080"/>
                </a:lnTo>
                <a:close/>
              </a:path>
              <a:path w="4606290" h="4737100">
                <a:moveTo>
                  <a:pt x="4603750" y="3604260"/>
                </a:moveTo>
                <a:lnTo>
                  <a:pt x="4599940" y="4196080"/>
                </a:lnTo>
                <a:lnTo>
                  <a:pt x="3467100" y="4193540"/>
                </a:lnTo>
                <a:lnTo>
                  <a:pt x="3467100" y="4074160"/>
                </a:lnTo>
                <a:lnTo>
                  <a:pt x="3469640" y="3837940"/>
                </a:lnTo>
                <a:lnTo>
                  <a:pt x="3469640" y="3718560"/>
                </a:lnTo>
                <a:lnTo>
                  <a:pt x="3469640" y="3600450"/>
                </a:lnTo>
                <a:lnTo>
                  <a:pt x="4603750" y="3604260"/>
                </a:lnTo>
                <a:close/>
              </a:path>
              <a:path w="4606290" h="4737100">
                <a:moveTo>
                  <a:pt x="4603750" y="3248660"/>
                </a:moveTo>
                <a:lnTo>
                  <a:pt x="4603750" y="3604260"/>
                </a:lnTo>
                <a:lnTo>
                  <a:pt x="3469640" y="3600450"/>
                </a:lnTo>
                <a:lnTo>
                  <a:pt x="3473450" y="3244850"/>
                </a:lnTo>
                <a:lnTo>
                  <a:pt x="4041140" y="3248660"/>
                </a:lnTo>
                <a:lnTo>
                  <a:pt x="4588510" y="3248660"/>
                </a:lnTo>
                <a:lnTo>
                  <a:pt x="4603750" y="3248660"/>
                </a:lnTo>
                <a:close/>
              </a:path>
              <a:path w="4606290" h="4737100">
                <a:moveTo>
                  <a:pt x="4606290" y="2418080"/>
                </a:moveTo>
                <a:lnTo>
                  <a:pt x="4606290" y="2832100"/>
                </a:lnTo>
                <a:lnTo>
                  <a:pt x="4372609" y="2832100"/>
                </a:lnTo>
                <a:lnTo>
                  <a:pt x="4372609" y="3011170"/>
                </a:lnTo>
                <a:lnTo>
                  <a:pt x="4041140" y="3008630"/>
                </a:lnTo>
                <a:lnTo>
                  <a:pt x="3473450" y="3008630"/>
                </a:lnTo>
                <a:lnTo>
                  <a:pt x="3475990" y="2533650"/>
                </a:lnTo>
                <a:lnTo>
                  <a:pt x="3475990" y="2415540"/>
                </a:lnTo>
                <a:lnTo>
                  <a:pt x="4606290" y="2418080"/>
                </a:lnTo>
                <a:close/>
              </a:path>
              <a:path w="4606290" h="4737100">
                <a:moveTo>
                  <a:pt x="3089910" y="0"/>
                </a:moveTo>
                <a:lnTo>
                  <a:pt x="3488690" y="288290"/>
                </a:lnTo>
                <a:lnTo>
                  <a:pt x="3983990" y="650240"/>
                </a:lnTo>
                <a:lnTo>
                  <a:pt x="3983990" y="1047750"/>
                </a:lnTo>
                <a:lnTo>
                  <a:pt x="3484879" y="685800"/>
                </a:lnTo>
                <a:lnTo>
                  <a:pt x="3399790" y="622300"/>
                </a:lnTo>
                <a:lnTo>
                  <a:pt x="3244850" y="513080"/>
                </a:lnTo>
                <a:lnTo>
                  <a:pt x="2995929" y="379730"/>
                </a:lnTo>
                <a:lnTo>
                  <a:pt x="2995929" y="0"/>
                </a:lnTo>
                <a:lnTo>
                  <a:pt x="3089910" y="0"/>
                </a:lnTo>
                <a:close/>
              </a:path>
              <a:path w="4606290" h="4737100">
                <a:moveTo>
                  <a:pt x="2686050" y="364490"/>
                </a:moveTo>
                <a:lnTo>
                  <a:pt x="2995929" y="379730"/>
                </a:lnTo>
                <a:lnTo>
                  <a:pt x="3244850" y="513080"/>
                </a:lnTo>
                <a:lnTo>
                  <a:pt x="3399790" y="622300"/>
                </a:lnTo>
                <a:lnTo>
                  <a:pt x="3484879" y="685800"/>
                </a:lnTo>
                <a:lnTo>
                  <a:pt x="3983990" y="1047750"/>
                </a:lnTo>
                <a:lnTo>
                  <a:pt x="3983990" y="1121410"/>
                </a:lnTo>
                <a:lnTo>
                  <a:pt x="3980179" y="2129790"/>
                </a:lnTo>
                <a:lnTo>
                  <a:pt x="3478529" y="2132330"/>
                </a:lnTo>
                <a:lnTo>
                  <a:pt x="3478529" y="1941830"/>
                </a:lnTo>
                <a:lnTo>
                  <a:pt x="2594610" y="1938020"/>
                </a:lnTo>
                <a:lnTo>
                  <a:pt x="2594610" y="1819910"/>
                </a:lnTo>
                <a:lnTo>
                  <a:pt x="2594610" y="1789430"/>
                </a:lnTo>
                <a:lnTo>
                  <a:pt x="2594610" y="1701800"/>
                </a:lnTo>
                <a:lnTo>
                  <a:pt x="2336800" y="1701800"/>
                </a:lnTo>
                <a:lnTo>
                  <a:pt x="2336800" y="1697990"/>
                </a:lnTo>
                <a:lnTo>
                  <a:pt x="2336800" y="1306830"/>
                </a:lnTo>
                <a:lnTo>
                  <a:pt x="2372360" y="1306830"/>
                </a:lnTo>
                <a:lnTo>
                  <a:pt x="2515870" y="1309370"/>
                </a:lnTo>
                <a:lnTo>
                  <a:pt x="2518410" y="1145540"/>
                </a:lnTo>
                <a:lnTo>
                  <a:pt x="2518410" y="631190"/>
                </a:lnTo>
                <a:lnTo>
                  <a:pt x="2522220" y="410210"/>
                </a:lnTo>
                <a:lnTo>
                  <a:pt x="2522220" y="364490"/>
                </a:lnTo>
                <a:lnTo>
                  <a:pt x="2686050" y="364490"/>
                </a:lnTo>
                <a:close/>
              </a:path>
              <a:path w="4606290" h="4737100">
                <a:moveTo>
                  <a:pt x="2594610" y="1701800"/>
                </a:moveTo>
                <a:lnTo>
                  <a:pt x="2594610" y="1789430"/>
                </a:lnTo>
                <a:lnTo>
                  <a:pt x="2336800" y="1789430"/>
                </a:lnTo>
                <a:lnTo>
                  <a:pt x="2336800" y="1701800"/>
                </a:lnTo>
                <a:lnTo>
                  <a:pt x="2594610" y="1701800"/>
                </a:lnTo>
                <a:close/>
              </a:path>
              <a:path w="4606290" h="4737100">
                <a:moveTo>
                  <a:pt x="2594610" y="1789430"/>
                </a:moveTo>
                <a:lnTo>
                  <a:pt x="2594610" y="1819910"/>
                </a:lnTo>
                <a:lnTo>
                  <a:pt x="2594610" y="1938020"/>
                </a:lnTo>
                <a:lnTo>
                  <a:pt x="2332990" y="1935480"/>
                </a:lnTo>
                <a:lnTo>
                  <a:pt x="2332990" y="1819910"/>
                </a:lnTo>
                <a:lnTo>
                  <a:pt x="2336800" y="1789430"/>
                </a:lnTo>
                <a:lnTo>
                  <a:pt x="2594610" y="17894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282180" y="1416050"/>
            <a:ext cx="33020" cy="340360"/>
          </a:xfrm>
          <a:custGeom>
            <a:avLst/>
            <a:gdLst/>
            <a:ahLst/>
            <a:cxnLst/>
            <a:rect l="l" t="t" r="r" b="b"/>
            <a:pathLst>
              <a:path w="33020" h="340360">
                <a:moveTo>
                  <a:pt x="33020" y="311213"/>
                </a:moveTo>
                <a:lnTo>
                  <a:pt x="11429" y="340360"/>
                </a:lnTo>
                <a:lnTo>
                  <a:pt x="0" y="331470"/>
                </a:lnTo>
                <a:lnTo>
                  <a:pt x="2540" y="0"/>
                </a:lnTo>
                <a:lnTo>
                  <a:pt x="33020" y="22577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293609" y="1756410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90" h="15239">
                <a:moveTo>
                  <a:pt x="0" y="0"/>
                </a:moveTo>
                <a:lnTo>
                  <a:pt x="21590" y="15113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282180" y="1747520"/>
            <a:ext cx="33020" cy="316230"/>
          </a:xfrm>
          <a:custGeom>
            <a:avLst/>
            <a:gdLst/>
            <a:ahLst/>
            <a:cxnLst/>
            <a:rect l="l" t="t" r="r" b="b"/>
            <a:pathLst>
              <a:path w="33020" h="316230">
                <a:moveTo>
                  <a:pt x="33020" y="291128"/>
                </a:moveTo>
                <a:lnTo>
                  <a:pt x="15240" y="316229"/>
                </a:lnTo>
                <a:lnTo>
                  <a:pt x="11429" y="307340"/>
                </a:lnTo>
                <a:lnTo>
                  <a:pt x="0" y="288290"/>
                </a:lnTo>
                <a:lnTo>
                  <a:pt x="0" y="0"/>
                </a:lnTo>
                <a:lnTo>
                  <a:pt x="11429" y="889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604000" y="4258309"/>
            <a:ext cx="547370" cy="240029"/>
          </a:xfrm>
          <a:custGeom>
            <a:avLst/>
            <a:gdLst/>
            <a:ahLst/>
            <a:cxnLst/>
            <a:rect l="l" t="t" r="r" b="b"/>
            <a:pathLst>
              <a:path w="547370" h="240029">
                <a:moveTo>
                  <a:pt x="547370" y="2539"/>
                </a:moveTo>
                <a:lnTo>
                  <a:pt x="547370" y="240029"/>
                </a:lnTo>
                <a:lnTo>
                  <a:pt x="0" y="240029"/>
                </a:lnTo>
                <a:lnTo>
                  <a:pt x="0" y="0"/>
                </a:lnTo>
                <a:lnTo>
                  <a:pt x="331469" y="2539"/>
                </a:lnTo>
                <a:lnTo>
                  <a:pt x="54737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649979" y="4828540"/>
            <a:ext cx="1149350" cy="1149350"/>
          </a:xfrm>
          <a:custGeom>
            <a:avLst/>
            <a:gdLst/>
            <a:ahLst/>
            <a:cxnLst/>
            <a:rect l="l" t="t" r="r" b="b"/>
            <a:pathLst>
              <a:path w="1149350" h="1149350">
                <a:moveTo>
                  <a:pt x="1145540" y="265430"/>
                </a:moveTo>
                <a:lnTo>
                  <a:pt x="1143000" y="1149350"/>
                </a:lnTo>
                <a:lnTo>
                  <a:pt x="684530" y="1145540"/>
                </a:lnTo>
                <a:lnTo>
                  <a:pt x="684530" y="1103630"/>
                </a:lnTo>
                <a:lnTo>
                  <a:pt x="0" y="1016000"/>
                </a:lnTo>
                <a:lnTo>
                  <a:pt x="10160" y="0"/>
                </a:lnTo>
                <a:lnTo>
                  <a:pt x="1149350" y="15240"/>
                </a:lnTo>
                <a:lnTo>
                  <a:pt x="1145540" y="2654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439920" y="2771139"/>
            <a:ext cx="353060" cy="800100"/>
          </a:xfrm>
          <a:custGeom>
            <a:avLst/>
            <a:gdLst/>
            <a:ahLst/>
            <a:cxnLst/>
            <a:rect l="l" t="t" r="r" b="b"/>
            <a:pathLst>
              <a:path w="353060" h="800100">
                <a:moveTo>
                  <a:pt x="350519" y="756919"/>
                </a:moveTo>
                <a:lnTo>
                  <a:pt x="307339" y="800099"/>
                </a:lnTo>
                <a:lnTo>
                  <a:pt x="0" y="800099"/>
                </a:lnTo>
                <a:lnTo>
                  <a:pt x="3809" y="365759"/>
                </a:lnTo>
                <a:lnTo>
                  <a:pt x="3809" y="0"/>
                </a:lnTo>
                <a:lnTo>
                  <a:pt x="353059" y="3809"/>
                </a:lnTo>
                <a:lnTo>
                  <a:pt x="350519" y="75691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2628900" y="3662679"/>
            <a:ext cx="525780" cy="1160780"/>
          </a:xfrm>
          <a:custGeom>
            <a:avLst/>
            <a:gdLst/>
            <a:ahLst/>
            <a:cxnLst/>
            <a:rect l="l" t="t" r="r" b="b"/>
            <a:pathLst>
              <a:path w="525780" h="1160779">
                <a:moveTo>
                  <a:pt x="139700" y="41910"/>
                </a:moveTo>
                <a:lnTo>
                  <a:pt x="228600" y="20320"/>
                </a:lnTo>
                <a:lnTo>
                  <a:pt x="250190" y="17780"/>
                </a:lnTo>
                <a:lnTo>
                  <a:pt x="270509" y="17780"/>
                </a:lnTo>
                <a:lnTo>
                  <a:pt x="401319" y="17780"/>
                </a:lnTo>
                <a:lnTo>
                  <a:pt x="420369" y="179070"/>
                </a:lnTo>
                <a:lnTo>
                  <a:pt x="455930" y="530860"/>
                </a:lnTo>
                <a:lnTo>
                  <a:pt x="486409" y="792480"/>
                </a:lnTo>
                <a:lnTo>
                  <a:pt x="516890" y="1087120"/>
                </a:lnTo>
                <a:lnTo>
                  <a:pt x="523240" y="1141730"/>
                </a:lnTo>
                <a:lnTo>
                  <a:pt x="525780" y="1160780"/>
                </a:lnTo>
                <a:lnTo>
                  <a:pt x="119380" y="1156970"/>
                </a:lnTo>
                <a:lnTo>
                  <a:pt x="0" y="24130"/>
                </a:lnTo>
                <a:lnTo>
                  <a:pt x="43180" y="0"/>
                </a:lnTo>
                <a:lnTo>
                  <a:pt x="52069" y="11430"/>
                </a:lnTo>
                <a:lnTo>
                  <a:pt x="60959" y="20320"/>
                </a:lnTo>
                <a:lnTo>
                  <a:pt x="73659" y="30480"/>
                </a:lnTo>
                <a:lnTo>
                  <a:pt x="85090" y="35560"/>
                </a:lnTo>
                <a:lnTo>
                  <a:pt x="97790" y="41910"/>
                </a:lnTo>
                <a:lnTo>
                  <a:pt x="113030" y="44450"/>
                </a:lnTo>
                <a:lnTo>
                  <a:pt x="128269" y="44450"/>
                </a:lnTo>
                <a:lnTo>
                  <a:pt x="139700" y="4191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030220" y="3680459"/>
            <a:ext cx="638810" cy="382270"/>
          </a:xfrm>
          <a:custGeom>
            <a:avLst/>
            <a:gdLst/>
            <a:ahLst/>
            <a:cxnLst/>
            <a:rect l="l" t="t" r="r" b="b"/>
            <a:pathLst>
              <a:path w="638810" h="382270">
                <a:moveTo>
                  <a:pt x="638810" y="2539"/>
                </a:moveTo>
                <a:lnTo>
                  <a:pt x="635000" y="382269"/>
                </a:lnTo>
                <a:lnTo>
                  <a:pt x="322580" y="377189"/>
                </a:lnTo>
                <a:lnTo>
                  <a:pt x="274320" y="377189"/>
                </a:lnTo>
                <a:lnTo>
                  <a:pt x="261620" y="325119"/>
                </a:lnTo>
                <a:lnTo>
                  <a:pt x="255270" y="270509"/>
                </a:lnTo>
                <a:lnTo>
                  <a:pt x="248920" y="218439"/>
                </a:lnTo>
                <a:lnTo>
                  <a:pt x="248920" y="163829"/>
                </a:lnTo>
                <a:lnTo>
                  <a:pt x="248920" y="137159"/>
                </a:lnTo>
                <a:lnTo>
                  <a:pt x="248920" y="0"/>
                </a:lnTo>
                <a:lnTo>
                  <a:pt x="638810" y="2539"/>
                </a:lnTo>
                <a:close/>
              </a:path>
              <a:path w="638810" h="382270">
                <a:moveTo>
                  <a:pt x="248920" y="0"/>
                </a:moveTo>
                <a:lnTo>
                  <a:pt x="248920" y="137159"/>
                </a:lnTo>
                <a:lnTo>
                  <a:pt x="176530" y="146049"/>
                </a:lnTo>
                <a:lnTo>
                  <a:pt x="19050" y="161289"/>
                </a:lnTo>
                <a:lnTo>
                  <a:pt x="0" y="0"/>
                </a:lnTo>
                <a:lnTo>
                  <a:pt x="24892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610609" y="3270250"/>
            <a:ext cx="243840" cy="297180"/>
          </a:xfrm>
          <a:custGeom>
            <a:avLst/>
            <a:gdLst/>
            <a:ahLst/>
            <a:cxnLst/>
            <a:rect l="l" t="t" r="r" b="b"/>
            <a:pathLst>
              <a:path w="243839" h="297179">
                <a:moveTo>
                  <a:pt x="243839" y="0"/>
                </a:moveTo>
                <a:lnTo>
                  <a:pt x="243839" y="297180"/>
                </a:lnTo>
                <a:lnTo>
                  <a:pt x="0" y="294640"/>
                </a:lnTo>
                <a:lnTo>
                  <a:pt x="3809" y="0"/>
                </a:lnTo>
                <a:lnTo>
                  <a:pt x="194309" y="0"/>
                </a:lnTo>
                <a:lnTo>
                  <a:pt x="24383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893309" y="3658870"/>
            <a:ext cx="1145540" cy="124460"/>
          </a:xfrm>
          <a:custGeom>
            <a:avLst/>
            <a:gdLst/>
            <a:ahLst/>
            <a:cxnLst/>
            <a:rect l="l" t="t" r="r" b="b"/>
            <a:pathLst>
              <a:path w="1145539" h="124460">
                <a:moveTo>
                  <a:pt x="1145539" y="6349"/>
                </a:moveTo>
                <a:lnTo>
                  <a:pt x="1145539" y="124459"/>
                </a:lnTo>
                <a:lnTo>
                  <a:pt x="440689" y="121919"/>
                </a:lnTo>
                <a:lnTo>
                  <a:pt x="0" y="118109"/>
                </a:lnTo>
                <a:lnTo>
                  <a:pt x="0" y="0"/>
                </a:lnTo>
                <a:lnTo>
                  <a:pt x="1145539" y="634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893309" y="3887470"/>
            <a:ext cx="440690" cy="109220"/>
          </a:xfrm>
          <a:custGeom>
            <a:avLst/>
            <a:gdLst/>
            <a:ahLst/>
            <a:cxnLst/>
            <a:rect l="l" t="t" r="r" b="b"/>
            <a:pathLst>
              <a:path w="440689" h="109220">
                <a:moveTo>
                  <a:pt x="440689" y="0"/>
                </a:moveTo>
                <a:lnTo>
                  <a:pt x="440689" y="109219"/>
                </a:lnTo>
                <a:lnTo>
                  <a:pt x="0" y="105409"/>
                </a:lnTo>
                <a:lnTo>
                  <a:pt x="0" y="0"/>
                </a:lnTo>
                <a:lnTo>
                  <a:pt x="44068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880609" y="5439409"/>
            <a:ext cx="234950" cy="538480"/>
          </a:xfrm>
          <a:custGeom>
            <a:avLst/>
            <a:gdLst/>
            <a:ahLst/>
            <a:cxnLst/>
            <a:rect l="l" t="t" r="r" b="b"/>
            <a:pathLst>
              <a:path w="234950" h="538479">
                <a:moveTo>
                  <a:pt x="234949" y="0"/>
                </a:moveTo>
                <a:lnTo>
                  <a:pt x="231139" y="538479"/>
                </a:lnTo>
                <a:lnTo>
                  <a:pt x="0" y="538479"/>
                </a:lnTo>
                <a:lnTo>
                  <a:pt x="3809" y="0"/>
                </a:lnTo>
                <a:lnTo>
                  <a:pt x="23494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798820" y="5443220"/>
            <a:ext cx="231140" cy="537210"/>
          </a:xfrm>
          <a:custGeom>
            <a:avLst/>
            <a:gdLst/>
            <a:ahLst/>
            <a:cxnLst/>
            <a:rect l="l" t="t" r="r" b="b"/>
            <a:pathLst>
              <a:path w="231139" h="537210">
                <a:moveTo>
                  <a:pt x="231139" y="0"/>
                </a:moveTo>
                <a:lnTo>
                  <a:pt x="227329" y="537209"/>
                </a:lnTo>
                <a:lnTo>
                  <a:pt x="0" y="537209"/>
                </a:lnTo>
                <a:lnTo>
                  <a:pt x="2539" y="0"/>
                </a:lnTo>
                <a:lnTo>
                  <a:pt x="23113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4895850" y="3185160"/>
            <a:ext cx="261620" cy="106680"/>
          </a:xfrm>
          <a:custGeom>
            <a:avLst/>
            <a:gdLst/>
            <a:ahLst/>
            <a:cxnLst/>
            <a:rect l="l" t="t" r="r" b="b"/>
            <a:pathLst>
              <a:path w="261620" h="106679">
                <a:moveTo>
                  <a:pt x="261619" y="2540"/>
                </a:moveTo>
                <a:lnTo>
                  <a:pt x="259080" y="106680"/>
                </a:lnTo>
                <a:lnTo>
                  <a:pt x="0" y="106680"/>
                </a:lnTo>
                <a:lnTo>
                  <a:pt x="0" y="6350"/>
                </a:lnTo>
                <a:lnTo>
                  <a:pt x="0" y="0"/>
                </a:lnTo>
                <a:lnTo>
                  <a:pt x="261619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014979" y="2416810"/>
            <a:ext cx="309880" cy="1145540"/>
          </a:xfrm>
          <a:custGeom>
            <a:avLst/>
            <a:gdLst/>
            <a:ahLst/>
            <a:cxnLst/>
            <a:rect l="l" t="t" r="r" b="b"/>
            <a:pathLst>
              <a:path w="309879" h="1145539">
                <a:moveTo>
                  <a:pt x="309879" y="2539"/>
                </a:moveTo>
                <a:lnTo>
                  <a:pt x="309879" y="59689"/>
                </a:lnTo>
                <a:lnTo>
                  <a:pt x="304799" y="1145539"/>
                </a:lnTo>
                <a:lnTo>
                  <a:pt x="267969" y="1145539"/>
                </a:lnTo>
                <a:lnTo>
                  <a:pt x="0" y="1145539"/>
                </a:lnTo>
                <a:lnTo>
                  <a:pt x="6350" y="114299"/>
                </a:lnTo>
                <a:lnTo>
                  <a:pt x="6350" y="59689"/>
                </a:lnTo>
                <a:lnTo>
                  <a:pt x="6350" y="0"/>
                </a:lnTo>
                <a:lnTo>
                  <a:pt x="309879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935729" y="2421889"/>
            <a:ext cx="368300" cy="349250"/>
          </a:xfrm>
          <a:custGeom>
            <a:avLst/>
            <a:gdLst/>
            <a:ahLst/>
            <a:cxnLst/>
            <a:rect l="l" t="t" r="r" b="b"/>
            <a:pathLst>
              <a:path w="368300" h="349250">
                <a:moveTo>
                  <a:pt x="368300" y="3810"/>
                </a:moveTo>
                <a:lnTo>
                  <a:pt x="364490" y="285750"/>
                </a:lnTo>
                <a:lnTo>
                  <a:pt x="364490" y="349250"/>
                </a:lnTo>
                <a:lnTo>
                  <a:pt x="213360" y="349250"/>
                </a:lnTo>
                <a:lnTo>
                  <a:pt x="0" y="346710"/>
                </a:lnTo>
                <a:lnTo>
                  <a:pt x="0" y="304800"/>
                </a:lnTo>
                <a:lnTo>
                  <a:pt x="3810" y="0"/>
                </a:lnTo>
                <a:lnTo>
                  <a:pt x="368300" y="381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614420" y="2747010"/>
            <a:ext cx="242570" cy="292100"/>
          </a:xfrm>
          <a:custGeom>
            <a:avLst/>
            <a:gdLst/>
            <a:ahLst/>
            <a:cxnLst/>
            <a:rect l="l" t="t" r="r" b="b"/>
            <a:pathLst>
              <a:path w="242570" h="292100">
                <a:moveTo>
                  <a:pt x="242569" y="21590"/>
                </a:moveTo>
                <a:lnTo>
                  <a:pt x="242569" y="292100"/>
                </a:lnTo>
                <a:lnTo>
                  <a:pt x="187959" y="292100"/>
                </a:lnTo>
                <a:lnTo>
                  <a:pt x="0" y="289560"/>
                </a:lnTo>
                <a:lnTo>
                  <a:pt x="2539" y="80010"/>
                </a:lnTo>
                <a:lnTo>
                  <a:pt x="2539" y="27940"/>
                </a:lnTo>
                <a:lnTo>
                  <a:pt x="2539" y="0"/>
                </a:lnTo>
                <a:lnTo>
                  <a:pt x="187959" y="0"/>
                </a:lnTo>
                <a:lnTo>
                  <a:pt x="242569" y="0"/>
                </a:lnTo>
                <a:lnTo>
                  <a:pt x="242569" y="2159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3115310" y="4422140"/>
            <a:ext cx="307340" cy="403860"/>
          </a:xfrm>
          <a:custGeom>
            <a:avLst/>
            <a:gdLst/>
            <a:ahLst/>
            <a:cxnLst/>
            <a:rect l="l" t="t" r="r" b="b"/>
            <a:pathLst>
              <a:path w="307339" h="403860">
                <a:moveTo>
                  <a:pt x="300989" y="33020"/>
                </a:moveTo>
                <a:lnTo>
                  <a:pt x="307339" y="87630"/>
                </a:lnTo>
                <a:lnTo>
                  <a:pt x="307339" y="146050"/>
                </a:lnTo>
                <a:lnTo>
                  <a:pt x="307339" y="379730"/>
                </a:lnTo>
                <a:lnTo>
                  <a:pt x="307339" y="403860"/>
                </a:lnTo>
                <a:lnTo>
                  <a:pt x="39369" y="401320"/>
                </a:lnTo>
                <a:lnTo>
                  <a:pt x="36829" y="382270"/>
                </a:lnTo>
                <a:lnTo>
                  <a:pt x="30479" y="327660"/>
                </a:lnTo>
                <a:lnTo>
                  <a:pt x="0" y="33020"/>
                </a:lnTo>
                <a:lnTo>
                  <a:pt x="233679" y="6350"/>
                </a:lnTo>
                <a:lnTo>
                  <a:pt x="298449" y="0"/>
                </a:lnTo>
                <a:lnTo>
                  <a:pt x="300989" y="3302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308850" y="685800"/>
            <a:ext cx="6350" cy="429895"/>
          </a:xfrm>
          <a:custGeom>
            <a:avLst/>
            <a:gdLst/>
            <a:ahLst/>
            <a:cxnLst/>
            <a:rect l="l" t="t" r="r" b="b"/>
            <a:pathLst>
              <a:path w="6350" h="429894">
                <a:moveTo>
                  <a:pt x="6350" y="429736"/>
                </a:moveTo>
                <a:lnTo>
                  <a:pt x="0" y="424179"/>
                </a:lnTo>
                <a:lnTo>
                  <a:pt x="2517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2811779" y="6148070"/>
            <a:ext cx="1224280" cy="822960"/>
          </a:xfrm>
          <a:custGeom>
            <a:avLst/>
            <a:gdLst/>
            <a:ahLst/>
            <a:cxnLst/>
            <a:rect l="l" t="t" r="r" b="b"/>
            <a:pathLst>
              <a:path w="1224279" h="822959">
                <a:moveTo>
                  <a:pt x="853439" y="0"/>
                </a:moveTo>
                <a:lnTo>
                  <a:pt x="857250" y="355599"/>
                </a:lnTo>
                <a:lnTo>
                  <a:pt x="817879" y="367029"/>
                </a:lnTo>
                <a:lnTo>
                  <a:pt x="778510" y="377189"/>
                </a:lnTo>
                <a:lnTo>
                  <a:pt x="492759" y="440689"/>
                </a:lnTo>
                <a:lnTo>
                  <a:pt x="452119" y="449579"/>
                </a:lnTo>
                <a:lnTo>
                  <a:pt x="412749" y="462279"/>
                </a:lnTo>
                <a:lnTo>
                  <a:pt x="373379" y="477519"/>
                </a:lnTo>
                <a:lnTo>
                  <a:pt x="322579" y="501649"/>
                </a:lnTo>
                <a:lnTo>
                  <a:pt x="273049" y="528319"/>
                </a:lnTo>
                <a:lnTo>
                  <a:pt x="224789" y="558799"/>
                </a:lnTo>
                <a:lnTo>
                  <a:pt x="179069" y="591819"/>
                </a:lnTo>
                <a:lnTo>
                  <a:pt x="137159" y="632459"/>
                </a:lnTo>
                <a:lnTo>
                  <a:pt x="97789" y="671829"/>
                </a:lnTo>
                <a:lnTo>
                  <a:pt x="60959" y="713739"/>
                </a:lnTo>
                <a:lnTo>
                  <a:pt x="26669" y="759459"/>
                </a:lnTo>
                <a:lnTo>
                  <a:pt x="0" y="807719"/>
                </a:lnTo>
                <a:lnTo>
                  <a:pt x="52069" y="680719"/>
                </a:lnTo>
                <a:lnTo>
                  <a:pt x="142239" y="480059"/>
                </a:lnTo>
                <a:lnTo>
                  <a:pt x="353059" y="0"/>
                </a:lnTo>
                <a:lnTo>
                  <a:pt x="853439" y="0"/>
                </a:lnTo>
                <a:close/>
              </a:path>
              <a:path w="1224279" h="822959">
                <a:moveTo>
                  <a:pt x="857250" y="355599"/>
                </a:moveTo>
                <a:lnTo>
                  <a:pt x="853439" y="0"/>
                </a:lnTo>
                <a:lnTo>
                  <a:pt x="875029" y="0"/>
                </a:lnTo>
                <a:lnTo>
                  <a:pt x="1121410" y="0"/>
                </a:lnTo>
                <a:lnTo>
                  <a:pt x="1145539" y="39369"/>
                </a:lnTo>
                <a:lnTo>
                  <a:pt x="1139189" y="66039"/>
                </a:lnTo>
                <a:lnTo>
                  <a:pt x="1127760" y="106679"/>
                </a:lnTo>
                <a:lnTo>
                  <a:pt x="1112520" y="146049"/>
                </a:lnTo>
                <a:lnTo>
                  <a:pt x="1093470" y="181609"/>
                </a:lnTo>
                <a:lnTo>
                  <a:pt x="1073150" y="215899"/>
                </a:lnTo>
                <a:lnTo>
                  <a:pt x="1045210" y="248919"/>
                </a:lnTo>
                <a:lnTo>
                  <a:pt x="1014729" y="276859"/>
                </a:lnTo>
                <a:lnTo>
                  <a:pt x="981710" y="300989"/>
                </a:lnTo>
                <a:lnTo>
                  <a:pt x="944879" y="321309"/>
                </a:lnTo>
                <a:lnTo>
                  <a:pt x="908050" y="340359"/>
                </a:lnTo>
                <a:lnTo>
                  <a:pt x="857250" y="355599"/>
                </a:lnTo>
                <a:close/>
              </a:path>
              <a:path w="1224279" h="822959">
                <a:moveTo>
                  <a:pt x="1221739" y="491489"/>
                </a:moveTo>
                <a:lnTo>
                  <a:pt x="1224280" y="822959"/>
                </a:lnTo>
                <a:lnTo>
                  <a:pt x="859789" y="822959"/>
                </a:lnTo>
                <a:lnTo>
                  <a:pt x="857250" y="477519"/>
                </a:lnTo>
                <a:lnTo>
                  <a:pt x="862329" y="473709"/>
                </a:lnTo>
                <a:lnTo>
                  <a:pt x="877569" y="471169"/>
                </a:lnTo>
                <a:lnTo>
                  <a:pt x="911860" y="458469"/>
                </a:lnTo>
                <a:lnTo>
                  <a:pt x="988060" y="427989"/>
                </a:lnTo>
                <a:lnTo>
                  <a:pt x="1027429" y="406399"/>
                </a:lnTo>
                <a:lnTo>
                  <a:pt x="1062989" y="382269"/>
                </a:lnTo>
                <a:lnTo>
                  <a:pt x="1099820" y="355599"/>
                </a:lnTo>
                <a:lnTo>
                  <a:pt x="1202689" y="471169"/>
                </a:lnTo>
                <a:lnTo>
                  <a:pt x="1221739" y="49148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4860290" y="6089650"/>
            <a:ext cx="2308860" cy="1729739"/>
          </a:xfrm>
          <a:custGeom>
            <a:avLst/>
            <a:gdLst/>
            <a:ahLst/>
            <a:cxnLst/>
            <a:rect l="l" t="t" r="r" b="b"/>
            <a:pathLst>
              <a:path w="2308859" h="1729740">
                <a:moveTo>
                  <a:pt x="1412240" y="0"/>
                </a:moveTo>
                <a:lnTo>
                  <a:pt x="1412240" y="274319"/>
                </a:lnTo>
                <a:lnTo>
                  <a:pt x="1306830" y="270510"/>
                </a:lnTo>
                <a:lnTo>
                  <a:pt x="1303020" y="0"/>
                </a:lnTo>
                <a:lnTo>
                  <a:pt x="1412240" y="0"/>
                </a:lnTo>
                <a:close/>
              </a:path>
              <a:path w="2308859" h="1729740">
                <a:moveTo>
                  <a:pt x="1647190" y="3810"/>
                </a:moveTo>
                <a:lnTo>
                  <a:pt x="1649730" y="544830"/>
                </a:lnTo>
                <a:lnTo>
                  <a:pt x="1446530" y="544830"/>
                </a:lnTo>
                <a:lnTo>
                  <a:pt x="1412240" y="544830"/>
                </a:lnTo>
                <a:lnTo>
                  <a:pt x="1412240" y="274319"/>
                </a:lnTo>
                <a:lnTo>
                  <a:pt x="1412240" y="0"/>
                </a:lnTo>
                <a:lnTo>
                  <a:pt x="1647190" y="3810"/>
                </a:lnTo>
                <a:close/>
              </a:path>
              <a:path w="2308859" h="1729740">
                <a:moveTo>
                  <a:pt x="1883410" y="3810"/>
                </a:moveTo>
                <a:lnTo>
                  <a:pt x="1887220" y="544830"/>
                </a:lnTo>
                <a:lnTo>
                  <a:pt x="1771650" y="544830"/>
                </a:lnTo>
                <a:lnTo>
                  <a:pt x="1649730" y="544830"/>
                </a:lnTo>
                <a:lnTo>
                  <a:pt x="1647190" y="3810"/>
                </a:lnTo>
                <a:lnTo>
                  <a:pt x="1883410" y="3810"/>
                </a:lnTo>
                <a:close/>
              </a:path>
              <a:path w="2308859" h="1729740">
                <a:moveTo>
                  <a:pt x="2306320" y="544830"/>
                </a:moveTo>
                <a:lnTo>
                  <a:pt x="2306320" y="662939"/>
                </a:lnTo>
                <a:lnTo>
                  <a:pt x="1771650" y="662939"/>
                </a:lnTo>
                <a:lnTo>
                  <a:pt x="1771650" y="544830"/>
                </a:lnTo>
                <a:lnTo>
                  <a:pt x="1887220" y="544830"/>
                </a:lnTo>
                <a:lnTo>
                  <a:pt x="2123440" y="544830"/>
                </a:lnTo>
                <a:lnTo>
                  <a:pt x="2306320" y="544830"/>
                </a:lnTo>
                <a:close/>
              </a:path>
              <a:path w="2308859" h="1729740">
                <a:moveTo>
                  <a:pt x="2306320" y="662939"/>
                </a:moveTo>
                <a:lnTo>
                  <a:pt x="2306320" y="1136650"/>
                </a:lnTo>
                <a:lnTo>
                  <a:pt x="2308860" y="1426210"/>
                </a:lnTo>
                <a:lnTo>
                  <a:pt x="1181100" y="1426210"/>
                </a:lnTo>
                <a:lnTo>
                  <a:pt x="1178560" y="1136650"/>
                </a:lnTo>
                <a:lnTo>
                  <a:pt x="1178560" y="1009650"/>
                </a:lnTo>
                <a:lnTo>
                  <a:pt x="1178560" y="900430"/>
                </a:lnTo>
                <a:lnTo>
                  <a:pt x="1178560" y="662939"/>
                </a:lnTo>
                <a:lnTo>
                  <a:pt x="1446530" y="662939"/>
                </a:lnTo>
                <a:lnTo>
                  <a:pt x="1771650" y="662939"/>
                </a:lnTo>
                <a:lnTo>
                  <a:pt x="2306320" y="662939"/>
                </a:lnTo>
                <a:close/>
              </a:path>
              <a:path w="2308859" h="1729740">
                <a:moveTo>
                  <a:pt x="1178560" y="1136650"/>
                </a:moveTo>
                <a:lnTo>
                  <a:pt x="1181100" y="1426210"/>
                </a:lnTo>
                <a:lnTo>
                  <a:pt x="1181100" y="1568450"/>
                </a:lnTo>
                <a:lnTo>
                  <a:pt x="1181100" y="1729739"/>
                </a:lnTo>
                <a:lnTo>
                  <a:pt x="57150" y="1729739"/>
                </a:lnTo>
                <a:lnTo>
                  <a:pt x="2540" y="1729739"/>
                </a:lnTo>
                <a:lnTo>
                  <a:pt x="0" y="1136650"/>
                </a:lnTo>
                <a:lnTo>
                  <a:pt x="50800" y="1136650"/>
                </a:lnTo>
                <a:lnTo>
                  <a:pt x="1178560" y="113665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7217409" y="6047740"/>
            <a:ext cx="97790" cy="1953260"/>
          </a:xfrm>
          <a:custGeom>
            <a:avLst/>
            <a:gdLst/>
            <a:ahLst/>
            <a:cxnLst/>
            <a:rect l="l" t="t" r="r" b="b"/>
            <a:pathLst>
              <a:path w="97790" h="1953259">
                <a:moveTo>
                  <a:pt x="97790" y="45720"/>
                </a:moveTo>
                <a:lnTo>
                  <a:pt x="55880" y="45720"/>
                </a:lnTo>
                <a:lnTo>
                  <a:pt x="55880" y="586739"/>
                </a:lnTo>
                <a:lnTo>
                  <a:pt x="58420" y="1178560"/>
                </a:lnTo>
                <a:lnTo>
                  <a:pt x="60960" y="1771650"/>
                </a:lnTo>
                <a:lnTo>
                  <a:pt x="60960" y="1889760"/>
                </a:lnTo>
                <a:lnTo>
                  <a:pt x="60960" y="1953260"/>
                </a:lnTo>
              </a:path>
              <a:path w="97790" h="1953259">
                <a:moveTo>
                  <a:pt x="7604" y="1953260"/>
                </a:moveTo>
                <a:lnTo>
                  <a:pt x="0" y="24130"/>
                </a:lnTo>
                <a:lnTo>
                  <a:pt x="0" y="0"/>
                </a:lnTo>
                <a:lnTo>
                  <a:pt x="6350" y="0"/>
                </a:lnTo>
                <a:lnTo>
                  <a:pt x="9779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98269" y="6229350"/>
            <a:ext cx="580390" cy="972819"/>
          </a:xfrm>
          <a:custGeom>
            <a:avLst/>
            <a:gdLst/>
            <a:ahLst/>
            <a:cxnLst/>
            <a:rect l="l" t="t" r="r" b="b"/>
            <a:pathLst>
              <a:path w="580389" h="972820">
                <a:moveTo>
                  <a:pt x="580390" y="972819"/>
                </a:moveTo>
                <a:lnTo>
                  <a:pt x="10160" y="972819"/>
                </a:lnTo>
                <a:lnTo>
                  <a:pt x="6350" y="514350"/>
                </a:lnTo>
                <a:lnTo>
                  <a:pt x="6350" y="486410"/>
                </a:lnTo>
                <a:lnTo>
                  <a:pt x="3810" y="368300"/>
                </a:lnTo>
                <a:lnTo>
                  <a:pt x="0" y="0"/>
                </a:lnTo>
                <a:lnTo>
                  <a:pt x="104140" y="19050"/>
                </a:lnTo>
                <a:lnTo>
                  <a:pt x="180340" y="64769"/>
                </a:lnTo>
                <a:lnTo>
                  <a:pt x="264160" y="219710"/>
                </a:lnTo>
                <a:lnTo>
                  <a:pt x="274319" y="234950"/>
                </a:lnTo>
                <a:lnTo>
                  <a:pt x="346710" y="370839"/>
                </a:lnTo>
                <a:lnTo>
                  <a:pt x="425450" y="514350"/>
                </a:lnTo>
                <a:lnTo>
                  <a:pt x="505460" y="726439"/>
                </a:lnTo>
                <a:lnTo>
                  <a:pt x="532130" y="806450"/>
                </a:lnTo>
                <a:lnTo>
                  <a:pt x="556260" y="885189"/>
                </a:lnTo>
                <a:lnTo>
                  <a:pt x="577850" y="963930"/>
                </a:lnTo>
                <a:lnTo>
                  <a:pt x="580390" y="97281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6743700" y="6093459"/>
            <a:ext cx="240029" cy="541020"/>
          </a:xfrm>
          <a:custGeom>
            <a:avLst/>
            <a:gdLst/>
            <a:ahLst/>
            <a:cxnLst/>
            <a:rect l="l" t="t" r="r" b="b"/>
            <a:pathLst>
              <a:path w="240029" h="541020">
                <a:moveTo>
                  <a:pt x="237489" y="0"/>
                </a:moveTo>
                <a:lnTo>
                  <a:pt x="240030" y="541019"/>
                </a:lnTo>
                <a:lnTo>
                  <a:pt x="3810" y="541019"/>
                </a:lnTo>
                <a:lnTo>
                  <a:pt x="0" y="0"/>
                </a:lnTo>
                <a:lnTo>
                  <a:pt x="23748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7273290" y="6634480"/>
            <a:ext cx="41910" cy="1303020"/>
          </a:xfrm>
          <a:custGeom>
            <a:avLst/>
            <a:gdLst/>
            <a:ahLst/>
            <a:cxnLst/>
            <a:rect l="l" t="t" r="r" b="b"/>
            <a:pathLst>
              <a:path w="41909" h="1303020">
                <a:moveTo>
                  <a:pt x="41910" y="1303020"/>
                </a:moveTo>
                <a:lnTo>
                  <a:pt x="13969" y="1303020"/>
                </a:lnTo>
                <a:lnTo>
                  <a:pt x="5079" y="1303020"/>
                </a:lnTo>
                <a:lnTo>
                  <a:pt x="5079" y="1184910"/>
                </a:lnTo>
                <a:lnTo>
                  <a:pt x="2539" y="591820"/>
                </a:lnTo>
                <a:lnTo>
                  <a:pt x="0" y="0"/>
                </a:lnTo>
                <a:lnTo>
                  <a:pt x="8889" y="0"/>
                </a:lnTo>
                <a:lnTo>
                  <a:pt x="4191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457200" y="7197109"/>
            <a:ext cx="957580" cy="803910"/>
          </a:xfrm>
          <a:custGeom>
            <a:avLst/>
            <a:gdLst/>
            <a:ahLst/>
            <a:cxnLst/>
            <a:rect l="l" t="t" r="r" b="b"/>
            <a:pathLst>
              <a:path w="957580" h="803909">
                <a:moveTo>
                  <a:pt x="951229" y="5060"/>
                </a:moveTo>
                <a:lnTo>
                  <a:pt x="956309" y="585450"/>
                </a:lnTo>
                <a:lnTo>
                  <a:pt x="957558" y="803890"/>
                </a:lnTo>
              </a:path>
              <a:path w="957580" h="803909">
                <a:moveTo>
                  <a:pt x="0" y="0"/>
                </a:moveTo>
                <a:lnTo>
                  <a:pt x="485139" y="2520"/>
                </a:lnTo>
                <a:lnTo>
                  <a:pt x="510539" y="2520"/>
                </a:lnTo>
                <a:lnTo>
                  <a:pt x="951229" y="506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57200" y="6129258"/>
            <a:ext cx="1664970" cy="1871980"/>
          </a:xfrm>
          <a:custGeom>
            <a:avLst/>
            <a:gdLst/>
            <a:ahLst/>
            <a:cxnLst/>
            <a:rect l="l" t="t" r="r" b="b"/>
            <a:pathLst>
              <a:path w="1664970" h="1871979">
                <a:moveTo>
                  <a:pt x="1521459" y="1072911"/>
                </a:moveTo>
                <a:lnTo>
                  <a:pt x="1558289" y="1210071"/>
                </a:lnTo>
                <a:lnTo>
                  <a:pt x="1588769" y="1345961"/>
                </a:lnTo>
                <a:lnTo>
                  <a:pt x="1612899" y="1483121"/>
                </a:lnTo>
                <a:lnTo>
                  <a:pt x="1634489" y="1622821"/>
                </a:lnTo>
                <a:lnTo>
                  <a:pt x="1640839" y="1659651"/>
                </a:lnTo>
                <a:lnTo>
                  <a:pt x="1658619" y="1805701"/>
                </a:lnTo>
                <a:lnTo>
                  <a:pt x="1664623" y="1871742"/>
                </a:lnTo>
              </a:path>
              <a:path w="1664970" h="1871979">
                <a:moveTo>
                  <a:pt x="957558" y="1871742"/>
                </a:moveTo>
                <a:lnTo>
                  <a:pt x="956309" y="1653301"/>
                </a:lnTo>
                <a:lnTo>
                  <a:pt x="951229" y="1072911"/>
                </a:lnTo>
                <a:lnTo>
                  <a:pt x="1521459" y="1072911"/>
                </a:lnTo>
              </a:path>
              <a:path w="1664970" h="1871979">
                <a:moveTo>
                  <a:pt x="941069" y="100091"/>
                </a:moveTo>
                <a:lnTo>
                  <a:pt x="944879" y="468391"/>
                </a:lnTo>
                <a:lnTo>
                  <a:pt x="947419" y="586501"/>
                </a:lnTo>
                <a:lnTo>
                  <a:pt x="947419" y="614441"/>
                </a:lnTo>
                <a:lnTo>
                  <a:pt x="951229" y="1072911"/>
                </a:lnTo>
                <a:lnTo>
                  <a:pt x="510539" y="1070371"/>
                </a:lnTo>
                <a:lnTo>
                  <a:pt x="485139" y="1070371"/>
                </a:lnTo>
                <a:lnTo>
                  <a:pt x="0" y="1067851"/>
                </a:lnTo>
              </a:path>
              <a:path w="1664970" h="1871979">
                <a:moveTo>
                  <a:pt x="0" y="0"/>
                </a:moveTo>
                <a:lnTo>
                  <a:pt x="57149" y="3571"/>
                </a:lnTo>
                <a:lnTo>
                  <a:pt x="163829" y="9921"/>
                </a:lnTo>
                <a:lnTo>
                  <a:pt x="273049" y="18811"/>
                </a:lnTo>
                <a:lnTo>
                  <a:pt x="454659" y="27701"/>
                </a:lnTo>
                <a:lnTo>
                  <a:pt x="519429" y="36591"/>
                </a:lnTo>
                <a:lnTo>
                  <a:pt x="670559" y="58181"/>
                </a:lnTo>
                <a:lnTo>
                  <a:pt x="941069" y="100091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6981190" y="6093459"/>
            <a:ext cx="185420" cy="541020"/>
          </a:xfrm>
          <a:custGeom>
            <a:avLst/>
            <a:gdLst/>
            <a:ahLst/>
            <a:cxnLst/>
            <a:rect l="l" t="t" r="r" b="b"/>
            <a:pathLst>
              <a:path w="185420" h="541020">
                <a:moveTo>
                  <a:pt x="181609" y="0"/>
                </a:moveTo>
                <a:lnTo>
                  <a:pt x="185419" y="541019"/>
                </a:lnTo>
                <a:lnTo>
                  <a:pt x="2539" y="541019"/>
                </a:lnTo>
                <a:lnTo>
                  <a:pt x="0" y="0"/>
                </a:lnTo>
                <a:lnTo>
                  <a:pt x="18160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7273290" y="6093459"/>
            <a:ext cx="41910" cy="541020"/>
          </a:xfrm>
          <a:custGeom>
            <a:avLst/>
            <a:gdLst/>
            <a:ahLst/>
            <a:cxnLst/>
            <a:rect l="l" t="t" r="r" b="b"/>
            <a:pathLst>
              <a:path w="41909" h="541020">
                <a:moveTo>
                  <a:pt x="41910" y="541019"/>
                </a:moveTo>
                <a:lnTo>
                  <a:pt x="8889" y="541019"/>
                </a:lnTo>
                <a:lnTo>
                  <a:pt x="0" y="541019"/>
                </a:lnTo>
                <a:lnTo>
                  <a:pt x="0" y="0"/>
                </a:lnTo>
                <a:lnTo>
                  <a:pt x="4191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7278370" y="7937499"/>
            <a:ext cx="36830" cy="63500"/>
          </a:xfrm>
          <a:custGeom>
            <a:avLst/>
            <a:gdLst/>
            <a:ahLst/>
            <a:cxnLst/>
            <a:rect l="l" t="t" r="r" b="b"/>
            <a:pathLst>
              <a:path w="36829" h="63500">
                <a:moveTo>
                  <a:pt x="0" y="63500"/>
                </a:moveTo>
                <a:lnTo>
                  <a:pt x="0" y="0"/>
                </a:lnTo>
                <a:lnTo>
                  <a:pt x="8889" y="0"/>
                </a:lnTo>
                <a:lnTo>
                  <a:pt x="3683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559284" y="1174114"/>
            <a:ext cx="4714003" cy="6830460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53624" y="1233404"/>
            <a:ext cx="1675093" cy="4626140"/>
          </a:xfrm>
          <a:prstGeom prst="rect">
            <a:avLst/>
          </a:prstGeom>
        </p:spPr>
      </p:pic>
      <p:sp>
        <p:nvSpPr>
          <p:cNvPr id="54" name="bg object 54"/>
          <p:cNvSpPr/>
          <p:nvPr/>
        </p:nvSpPr>
        <p:spPr>
          <a:xfrm>
            <a:off x="457200" y="6129258"/>
            <a:ext cx="1664970" cy="1871980"/>
          </a:xfrm>
          <a:custGeom>
            <a:avLst/>
            <a:gdLst/>
            <a:ahLst/>
            <a:cxnLst/>
            <a:rect l="l" t="t" r="r" b="b"/>
            <a:pathLst>
              <a:path w="1664970" h="1871979">
                <a:moveTo>
                  <a:pt x="1521459" y="1072911"/>
                </a:moveTo>
                <a:lnTo>
                  <a:pt x="1558289" y="1210071"/>
                </a:lnTo>
                <a:lnTo>
                  <a:pt x="1588769" y="1345961"/>
                </a:lnTo>
                <a:lnTo>
                  <a:pt x="1612899" y="1483121"/>
                </a:lnTo>
                <a:lnTo>
                  <a:pt x="1634489" y="1622821"/>
                </a:lnTo>
                <a:lnTo>
                  <a:pt x="1640839" y="1659651"/>
                </a:lnTo>
                <a:lnTo>
                  <a:pt x="1658619" y="1805701"/>
                </a:lnTo>
                <a:lnTo>
                  <a:pt x="1664623" y="1871742"/>
                </a:lnTo>
              </a:path>
              <a:path w="1664970" h="1871979">
                <a:moveTo>
                  <a:pt x="957558" y="1871742"/>
                </a:moveTo>
                <a:lnTo>
                  <a:pt x="956309" y="1653301"/>
                </a:lnTo>
                <a:lnTo>
                  <a:pt x="951229" y="1072911"/>
                </a:lnTo>
                <a:lnTo>
                  <a:pt x="1521459" y="1072911"/>
                </a:lnTo>
              </a:path>
              <a:path w="1664970" h="1871979">
                <a:moveTo>
                  <a:pt x="941069" y="100091"/>
                </a:moveTo>
                <a:lnTo>
                  <a:pt x="944879" y="468391"/>
                </a:lnTo>
                <a:lnTo>
                  <a:pt x="947419" y="586501"/>
                </a:lnTo>
                <a:lnTo>
                  <a:pt x="947419" y="614441"/>
                </a:lnTo>
                <a:lnTo>
                  <a:pt x="951229" y="1072911"/>
                </a:lnTo>
                <a:lnTo>
                  <a:pt x="510539" y="1070371"/>
                </a:lnTo>
                <a:lnTo>
                  <a:pt x="485139" y="1070371"/>
                </a:lnTo>
                <a:lnTo>
                  <a:pt x="0" y="1067851"/>
                </a:lnTo>
              </a:path>
              <a:path w="1664970" h="1871979">
                <a:moveTo>
                  <a:pt x="0" y="0"/>
                </a:moveTo>
                <a:lnTo>
                  <a:pt x="57149" y="3571"/>
                </a:lnTo>
                <a:lnTo>
                  <a:pt x="163829" y="9921"/>
                </a:lnTo>
                <a:lnTo>
                  <a:pt x="273049" y="18811"/>
                </a:lnTo>
                <a:lnTo>
                  <a:pt x="454659" y="27701"/>
                </a:lnTo>
                <a:lnTo>
                  <a:pt x="519429" y="36591"/>
                </a:lnTo>
                <a:lnTo>
                  <a:pt x="670559" y="58181"/>
                </a:lnTo>
                <a:lnTo>
                  <a:pt x="941069" y="100091"/>
                </a:lnTo>
              </a:path>
              <a:path w="1664970" h="1871979">
                <a:moveTo>
                  <a:pt x="951229" y="1072911"/>
                </a:moveTo>
                <a:lnTo>
                  <a:pt x="956309" y="1653301"/>
                </a:lnTo>
                <a:lnTo>
                  <a:pt x="957558" y="1871742"/>
                </a:lnTo>
              </a:path>
              <a:path w="1664970" h="1871979">
                <a:moveTo>
                  <a:pt x="0" y="1067851"/>
                </a:moveTo>
                <a:lnTo>
                  <a:pt x="485139" y="1070371"/>
                </a:lnTo>
                <a:lnTo>
                  <a:pt x="510539" y="1070371"/>
                </a:lnTo>
                <a:lnTo>
                  <a:pt x="951229" y="1072911"/>
                </a:lnTo>
              </a:path>
              <a:path w="1664970" h="1871979">
                <a:moveTo>
                  <a:pt x="1521459" y="1072911"/>
                </a:moveTo>
                <a:lnTo>
                  <a:pt x="951229" y="1072911"/>
                </a:lnTo>
                <a:lnTo>
                  <a:pt x="947419" y="614441"/>
                </a:lnTo>
                <a:lnTo>
                  <a:pt x="947419" y="586501"/>
                </a:lnTo>
                <a:lnTo>
                  <a:pt x="944879" y="468391"/>
                </a:lnTo>
                <a:lnTo>
                  <a:pt x="941069" y="100091"/>
                </a:lnTo>
                <a:lnTo>
                  <a:pt x="1045209" y="119141"/>
                </a:lnTo>
                <a:lnTo>
                  <a:pt x="1121409" y="164861"/>
                </a:lnTo>
                <a:lnTo>
                  <a:pt x="1205229" y="319801"/>
                </a:lnTo>
                <a:lnTo>
                  <a:pt x="1215389" y="335041"/>
                </a:lnTo>
                <a:lnTo>
                  <a:pt x="1287779" y="470931"/>
                </a:lnTo>
                <a:lnTo>
                  <a:pt x="1366519" y="614441"/>
                </a:lnTo>
                <a:lnTo>
                  <a:pt x="1446529" y="826531"/>
                </a:lnTo>
                <a:lnTo>
                  <a:pt x="1473199" y="906541"/>
                </a:lnTo>
                <a:lnTo>
                  <a:pt x="1497329" y="985281"/>
                </a:lnTo>
                <a:lnTo>
                  <a:pt x="1518919" y="1064021"/>
                </a:lnTo>
                <a:lnTo>
                  <a:pt x="1521459" y="1072911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457200" y="685800"/>
            <a:ext cx="1637030" cy="496570"/>
          </a:xfrm>
          <a:custGeom>
            <a:avLst/>
            <a:gdLst/>
            <a:ahLst/>
            <a:cxnLst/>
            <a:rect l="l" t="t" r="r" b="b"/>
            <a:pathLst>
              <a:path w="1637030" h="496569">
                <a:moveTo>
                  <a:pt x="1637002" y="0"/>
                </a:moveTo>
                <a:lnTo>
                  <a:pt x="1634489" y="354329"/>
                </a:lnTo>
                <a:lnTo>
                  <a:pt x="1543049" y="441959"/>
                </a:lnTo>
                <a:lnTo>
                  <a:pt x="1543049" y="496569"/>
                </a:lnTo>
                <a:lnTo>
                  <a:pt x="0" y="49656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37205" y="5952300"/>
            <a:ext cx="6985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ETHA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NAC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 rot="2160000">
            <a:off x="6087333" y="1388790"/>
            <a:ext cx="38879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HWY</a:t>
            </a:r>
            <a:r>
              <a:rPr sz="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74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 rot="16560000">
            <a:off x="1833457" y="3724111"/>
            <a:ext cx="468972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4354" y="727075"/>
            <a:ext cx="99059" cy="4445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072740" y="720245"/>
            <a:ext cx="145415" cy="461645"/>
          </a:xfrm>
          <a:prstGeom prst="rect">
            <a:avLst/>
          </a:prstGeom>
        </p:spPr>
        <p:txBody>
          <a:bodyPr vert="vert270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DALE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10234" y="7188834"/>
            <a:ext cx="624840" cy="97790"/>
            <a:chOff x="610234" y="7188834"/>
            <a:chExt cx="624840" cy="97790"/>
          </a:xfrm>
        </p:grpSpPr>
        <p:sp>
          <p:nvSpPr>
            <p:cNvPr id="8" name="object 8"/>
            <p:cNvSpPr/>
            <p:nvPr/>
          </p:nvSpPr>
          <p:spPr>
            <a:xfrm>
              <a:off x="619759" y="7198359"/>
              <a:ext cx="55880" cy="73660"/>
            </a:xfrm>
            <a:custGeom>
              <a:avLst/>
              <a:gdLst/>
              <a:ahLst/>
              <a:cxnLst/>
              <a:rect l="l" t="t" r="r" b="b"/>
              <a:pathLst>
                <a:path w="55879" h="73659">
                  <a:moveTo>
                    <a:pt x="0" y="0"/>
                  </a:moveTo>
                  <a:lnTo>
                    <a:pt x="0" y="73659"/>
                  </a:lnTo>
                  <a:lnTo>
                    <a:pt x="13969" y="73659"/>
                  </a:lnTo>
                  <a:lnTo>
                    <a:pt x="15218" y="46185"/>
                  </a:lnTo>
                  <a:lnTo>
                    <a:pt x="15239" y="45719"/>
                  </a:lnTo>
                  <a:lnTo>
                    <a:pt x="36521" y="45719"/>
                  </a:lnTo>
                  <a:lnTo>
                    <a:pt x="39239" y="45185"/>
                  </a:lnTo>
                  <a:lnTo>
                    <a:pt x="54155" y="32449"/>
                  </a:lnTo>
                  <a:lnTo>
                    <a:pt x="23258" y="32449"/>
                  </a:lnTo>
                  <a:lnTo>
                    <a:pt x="15239" y="31749"/>
                  </a:lnTo>
                  <a:lnTo>
                    <a:pt x="15239" y="13969"/>
                  </a:lnTo>
                  <a:lnTo>
                    <a:pt x="54570" y="13969"/>
                  </a:lnTo>
                  <a:lnTo>
                    <a:pt x="54183" y="12615"/>
                  </a:lnTo>
                  <a:lnTo>
                    <a:pt x="51404" y="8924"/>
                  </a:lnTo>
                  <a:lnTo>
                    <a:pt x="48673" y="5234"/>
                  </a:lnTo>
                  <a:lnTo>
                    <a:pt x="45240" y="2800"/>
                  </a:lnTo>
                  <a:lnTo>
                    <a:pt x="38446" y="885"/>
                  </a:lnTo>
                  <a:lnTo>
                    <a:pt x="32687" y="480"/>
                  </a:lnTo>
                  <a:lnTo>
                    <a:pt x="28227" y="480"/>
                  </a:lnTo>
                  <a:lnTo>
                    <a:pt x="0" y="0"/>
                  </a:lnTo>
                  <a:close/>
                </a:path>
                <a:path w="55879" h="73659">
                  <a:moveTo>
                    <a:pt x="36521" y="45719"/>
                  </a:moveTo>
                  <a:lnTo>
                    <a:pt x="15239" y="45719"/>
                  </a:lnTo>
                  <a:lnTo>
                    <a:pt x="25363" y="46185"/>
                  </a:lnTo>
                  <a:lnTo>
                    <a:pt x="30729" y="46185"/>
                  </a:lnTo>
                  <a:lnTo>
                    <a:pt x="35757" y="45870"/>
                  </a:lnTo>
                  <a:lnTo>
                    <a:pt x="36521" y="45719"/>
                  </a:lnTo>
                  <a:close/>
                </a:path>
                <a:path w="55879" h="73659">
                  <a:moveTo>
                    <a:pt x="54570" y="13969"/>
                  </a:moveTo>
                  <a:lnTo>
                    <a:pt x="15239" y="13969"/>
                  </a:lnTo>
                  <a:lnTo>
                    <a:pt x="24104" y="14149"/>
                  </a:lnTo>
                  <a:lnTo>
                    <a:pt x="27166" y="14149"/>
                  </a:lnTo>
                  <a:lnTo>
                    <a:pt x="30665" y="14322"/>
                  </a:lnTo>
                  <a:lnTo>
                    <a:pt x="34755" y="15023"/>
                  </a:lnTo>
                  <a:lnTo>
                    <a:pt x="36675" y="15992"/>
                  </a:lnTo>
                  <a:lnTo>
                    <a:pt x="38186" y="17529"/>
                  </a:lnTo>
                  <a:lnTo>
                    <a:pt x="39745" y="19066"/>
                  </a:lnTo>
                  <a:lnTo>
                    <a:pt x="40515" y="21001"/>
                  </a:lnTo>
                  <a:lnTo>
                    <a:pt x="40479" y="25240"/>
                  </a:lnTo>
                  <a:lnTo>
                    <a:pt x="39917" y="26926"/>
                  </a:lnTo>
                  <a:lnTo>
                    <a:pt x="28464" y="32449"/>
                  </a:lnTo>
                  <a:lnTo>
                    <a:pt x="54155" y="32449"/>
                  </a:lnTo>
                  <a:lnTo>
                    <a:pt x="54525" y="31749"/>
                  </a:lnTo>
                  <a:lnTo>
                    <a:pt x="54618" y="31574"/>
                  </a:lnTo>
                  <a:lnTo>
                    <a:pt x="55460" y="27771"/>
                  </a:lnTo>
                  <a:lnTo>
                    <a:pt x="55548" y="17389"/>
                  </a:lnTo>
                  <a:lnTo>
                    <a:pt x="54671" y="14322"/>
                  </a:lnTo>
                  <a:lnTo>
                    <a:pt x="54570" y="139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9759" y="7198359"/>
              <a:ext cx="55880" cy="73660"/>
            </a:xfrm>
            <a:custGeom>
              <a:avLst/>
              <a:gdLst/>
              <a:ahLst/>
              <a:cxnLst/>
              <a:rect l="l" t="t" r="r" b="b"/>
              <a:pathLst>
                <a:path w="55879" h="73659">
                  <a:moveTo>
                    <a:pt x="0" y="73659"/>
                  </a:moveTo>
                  <a:lnTo>
                    <a:pt x="0" y="0"/>
                  </a:lnTo>
                  <a:lnTo>
                    <a:pt x="23829" y="405"/>
                  </a:lnTo>
                  <a:lnTo>
                    <a:pt x="32687" y="480"/>
                  </a:lnTo>
                  <a:lnTo>
                    <a:pt x="51404" y="8924"/>
                  </a:lnTo>
                  <a:lnTo>
                    <a:pt x="54183" y="12615"/>
                  </a:lnTo>
                  <a:lnTo>
                    <a:pt x="55548" y="17389"/>
                  </a:lnTo>
                  <a:lnTo>
                    <a:pt x="55498" y="23247"/>
                  </a:lnTo>
                  <a:lnTo>
                    <a:pt x="55460" y="27771"/>
                  </a:lnTo>
                  <a:lnTo>
                    <a:pt x="54618" y="31574"/>
                  </a:lnTo>
                  <a:lnTo>
                    <a:pt x="52973" y="34656"/>
                  </a:lnTo>
                  <a:lnTo>
                    <a:pt x="51376" y="37691"/>
                  </a:lnTo>
                  <a:lnTo>
                    <a:pt x="30729" y="46185"/>
                  </a:lnTo>
                  <a:lnTo>
                    <a:pt x="24157" y="46129"/>
                  </a:lnTo>
                  <a:lnTo>
                    <a:pt x="15239" y="45719"/>
                  </a:lnTo>
                  <a:lnTo>
                    <a:pt x="13969" y="73659"/>
                  </a:lnTo>
                  <a:lnTo>
                    <a:pt x="0" y="73659"/>
                  </a:lnTo>
                  <a:close/>
                </a:path>
                <a:path w="55879" h="73659">
                  <a:moveTo>
                    <a:pt x="15239" y="13969"/>
                  </a:moveTo>
                  <a:lnTo>
                    <a:pt x="15239" y="31749"/>
                  </a:lnTo>
                  <a:lnTo>
                    <a:pt x="22702" y="32401"/>
                  </a:lnTo>
                  <a:lnTo>
                    <a:pt x="28464" y="32449"/>
                  </a:lnTo>
                  <a:lnTo>
                    <a:pt x="32300" y="32148"/>
                  </a:lnTo>
                  <a:lnTo>
                    <a:pt x="34211" y="31497"/>
                  </a:lnTo>
                  <a:lnTo>
                    <a:pt x="36169" y="30847"/>
                  </a:lnTo>
                  <a:lnTo>
                    <a:pt x="40495" y="23335"/>
                  </a:lnTo>
                  <a:lnTo>
                    <a:pt x="40515" y="21001"/>
                  </a:lnTo>
                  <a:lnTo>
                    <a:pt x="39745" y="19066"/>
                  </a:lnTo>
                  <a:lnTo>
                    <a:pt x="38186" y="17529"/>
                  </a:lnTo>
                  <a:lnTo>
                    <a:pt x="36675" y="15992"/>
                  </a:lnTo>
                  <a:lnTo>
                    <a:pt x="21927" y="14105"/>
                  </a:lnTo>
                  <a:lnTo>
                    <a:pt x="15239" y="1396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3099" y="7199629"/>
              <a:ext cx="71120" cy="73660"/>
            </a:xfrm>
            <a:custGeom>
              <a:avLst/>
              <a:gdLst/>
              <a:ahLst/>
              <a:cxnLst/>
              <a:rect l="l" t="t" r="r" b="b"/>
              <a:pathLst>
                <a:path w="71120" h="73659">
                  <a:moveTo>
                    <a:pt x="63894" y="54610"/>
                  </a:moveTo>
                  <a:lnTo>
                    <a:pt x="49530" y="54610"/>
                  </a:lnTo>
                  <a:lnTo>
                    <a:pt x="55880" y="72390"/>
                  </a:lnTo>
                  <a:lnTo>
                    <a:pt x="71119" y="73660"/>
                  </a:lnTo>
                  <a:lnTo>
                    <a:pt x="63894" y="54610"/>
                  </a:lnTo>
                  <a:close/>
                </a:path>
                <a:path w="71120" h="73659">
                  <a:moveTo>
                    <a:pt x="43180" y="0"/>
                  </a:moveTo>
                  <a:lnTo>
                    <a:pt x="27939" y="0"/>
                  </a:lnTo>
                  <a:lnTo>
                    <a:pt x="0" y="72390"/>
                  </a:lnTo>
                  <a:lnTo>
                    <a:pt x="15239" y="72390"/>
                  </a:lnTo>
                  <a:lnTo>
                    <a:pt x="21589" y="54610"/>
                  </a:lnTo>
                  <a:lnTo>
                    <a:pt x="63894" y="54610"/>
                  </a:lnTo>
                  <a:lnTo>
                    <a:pt x="58595" y="40640"/>
                  </a:lnTo>
                  <a:lnTo>
                    <a:pt x="25400" y="40640"/>
                  </a:lnTo>
                  <a:lnTo>
                    <a:pt x="35560" y="13970"/>
                  </a:lnTo>
                  <a:lnTo>
                    <a:pt x="48478" y="13970"/>
                  </a:lnTo>
                  <a:lnTo>
                    <a:pt x="43180" y="0"/>
                  </a:lnTo>
                  <a:close/>
                </a:path>
                <a:path w="71120" h="73659">
                  <a:moveTo>
                    <a:pt x="48478" y="13970"/>
                  </a:moveTo>
                  <a:lnTo>
                    <a:pt x="35560" y="13970"/>
                  </a:lnTo>
                  <a:lnTo>
                    <a:pt x="45719" y="40640"/>
                  </a:lnTo>
                  <a:lnTo>
                    <a:pt x="58595" y="40640"/>
                  </a:lnTo>
                  <a:lnTo>
                    <a:pt x="48478" y="139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3099" y="7199629"/>
              <a:ext cx="71120" cy="73660"/>
            </a:xfrm>
            <a:custGeom>
              <a:avLst/>
              <a:gdLst/>
              <a:ahLst/>
              <a:cxnLst/>
              <a:rect l="l" t="t" r="r" b="b"/>
              <a:pathLst>
                <a:path w="71120" h="73659">
                  <a:moveTo>
                    <a:pt x="71119" y="73660"/>
                  </a:moveTo>
                  <a:lnTo>
                    <a:pt x="55880" y="72390"/>
                  </a:lnTo>
                  <a:lnTo>
                    <a:pt x="49530" y="54610"/>
                  </a:lnTo>
                  <a:lnTo>
                    <a:pt x="21589" y="54610"/>
                  </a:lnTo>
                  <a:lnTo>
                    <a:pt x="15239" y="72390"/>
                  </a:lnTo>
                  <a:lnTo>
                    <a:pt x="0" y="72390"/>
                  </a:lnTo>
                  <a:lnTo>
                    <a:pt x="27939" y="0"/>
                  </a:lnTo>
                  <a:lnTo>
                    <a:pt x="43180" y="0"/>
                  </a:lnTo>
                  <a:lnTo>
                    <a:pt x="71119" y="73660"/>
                  </a:lnTo>
                  <a:close/>
                </a:path>
                <a:path w="71120" h="73659">
                  <a:moveTo>
                    <a:pt x="45719" y="40640"/>
                  </a:moveTo>
                  <a:lnTo>
                    <a:pt x="35560" y="13970"/>
                  </a:lnTo>
                  <a:lnTo>
                    <a:pt x="25400" y="40640"/>
                  </a:lnTo>
                  <a:lnTo>
                    <a:pt x="45719" y="4064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40409" y="7199629"/>
              <a:ext cx="58419" cy="73660"/>
            </a:xfrm>
            <a:custGeom>
              <a:avLst/>
              <a:gdLst/>
              <a:ahLst/>
              <a:cxnLst/>
              <a:rect l="l" t="t" r="r" b="b"/>
              <a:pathLst>
                <a:path w="58420" h="73659">
                  <a:moveTo>
                    <a:pt x="58419" y="0"/>
                  </a:moveTo>
                  <a:lnTo>
                    <a:pt x="1269" y="0"/>
                  </a:lnTo>
                  <a:lnTo>
                    <a:pt x="0" y="13970"/>
                  </a:lnTo>
                  <a:lnTo>
                    <a:pt x="21589" y="13970"/>
                  </a:lnTo>
                  <a:lnTo>
                    <a:pt x="21589" y="73660"/>
                  </a:lnTo>
                  <a:lnTo>
                    <a:pt x="35559" y="73660"/>
                  </a:lnTo>
                  <a:lnTo>
                    <a:pt x="36829" y="13970"/>
                  </a:lnTo>
                  <a:lnTo>
                    <a:pt x="58419" y="13970"/>
                  </a:lnTo>
                  <a:lnTo>
                    <a:pt x="584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0409" y="7199629"/>
              <a:ext cx="58419" cy="73660"/>
            </a:xfrm>
            <a:custGeom>
              <a:avLst/>
              <a:gdLst/>
              <a:ahLst/>
              <a:cxnLst/>
              <a:rect l="l" t="t" r="r" b="b"/>
              <a:pathLst>
                <a:path w="58420" h="73659">
                  <a:moveTo>
                    <a:pt x="21589" y="73660"/>
                  </a:moveTo>
                  <a:lnTo>
                    <a:pt x="21589" y="13970"/>
                  </a:lnTo>
                  <a:lnTo>
                    <a:pt x="0" y="13970"/>
                  </a:lnTo>
                  <a:lnTo>
                    <a:pt x="1269" y="0"/>
                  </a:lnTo>
                  <a:lnTo>
                    <a:pt x="58419" y="0"/>
                  </a:lnTo>
                  <a:lnTo>
                    <a:pt x="58419" y="13970"/>
                  </a:lnTo>
                  <a:lnTo>
                    <a:pt x="36829" y="13970"/>
                  </a:lnTo>
                  <a:lnTo>
                    <a:pt x="35559" y="73660"/>
                  </a:lnTo>
                  <a:lnTo>
                    <a:pt x="21589" y="7366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7719" y="7199629"/>
              <a:ext cx="64769" cy="73660"/>
            </a:xfrm>
            <a:custGeom>
              <a:avLst/>
              <a:gdLst/>
              <a:ahLst/>
              <a:cxnLst/>
              <a:rect l="l" t="t" r="r" b="b"/>
              <a:pathLst>
                <a:path w="64769" h="73659">
                  <a:moveTo>
                    <a:pt x="1269" y="0"/>
                  </a:moveTo>
                  <a:lnTo>
                    <a:pt x="0" y="73660"/>
                  </a:lnTo>
                  <a:lnTo>
                    <a:pt x="15240" y="73660"/>
                  </a:lnTo>
                  <a:lnTo>
                    <a:pt x="15240" y="41915"/>
                  </a:lnTo>
                  <a:lnTo>
                    <a:pt x="43351" y="41915"/>
                  </a:lnTo>
                  <a:lnTo>
                    <a:pt x="40224" y="39936"/>
                  </a:lnTo>
                  <a:lnTo>
                    <a:pt x="46566" y="39084"/>
                  </a:lnTo>
                  <a:lnTo>
                    <a:pt x="51322" y="36981"/>
                  </a:lnTo>
                  <a:lnTo>
                    <a:pt x="57714" y="30225"/>
                  </a:lnTo>
                  <a:lnTo>
                    <a:pt x="58464" y="28228"/>
                  </a:lnTo>
                  <a:lnTo>
                    <a:pt x="15240" y="28228"/>
                  </a:lnTo>
                  <a:lnTo>
                    <a:pt x="15240" y="13970"/>
                  </a:lnTo>
                  <a:lnTo>
                    <a:pt x="58720" y="13970"/>
                  </a:lnTo>
                  <a:lnTo>
                    <a:pt x="58408" y="12847"/>
                  </a:lnTo>
                  <a:lnTo>
                    <a:pt x="56339" y="9638"/>
                  </a:lnTo>
                  <a:lnTo>
                    <a:pt x="54271" y="6382"/>
                  </a:lnTo>
                  <a:lnTo>
                    <a:pt x="51504" y="4120"/>
                  </a:lnTo>
                  <a:lnTo>
                    <a:pt x="48038" y="2853"/>
                  </a:lnTo>
                  <a:lnTo>
                    <a:pt x="44572" y="1538"/>
                  </a:lnTo>
                  <a:lnTo>
                    <a:pt x="38982" y="848"/>
                  </a:lnTo>
                  <a:lnTo>
                    <a:pt x="33758" y="848"/>
                  </a:lnTo>
                  <a:lnTo>
                    <a:pt x="1269" y="0"/>
                  </a:lnTo>
                  <a:close/>
                </a:path>
                <a:path w="64769" h="73659">
                  <a:moveTo>
                    <a:pt x="43351" y="41915"/>
                  </a:moveTo>
                  <a:lnTo>
                    <a:pt x="21680" y="41915"/>
                  </a:lnTo>
                  <a:lnTo>
                    <a:pt x="23607" y="42177"/>
                  </a:lnTo>
                  <a:lnTo>
                    <a:pt x="25126" y="42809"/>
                  </a:lnTo>
                  <a:lnTo>
                    <a:pt x="37071" y="57984"/>
                  </a:lnTo>
                  <a:lnTo>
                    <a:pt x="46990" y="73660"/>
                  </a:lnTo>
                  <a:lnTo>
                    <a:pt x="64769" y="73660"/>
                  </a:lnTo>
                  <a:lnTo>
                    <a:pt x="56137" y="59073"/>
                  </a:lnTo>
                  <a:lnTo>
                    <a:pt x="52711" y="53043"/>
                  </a:lnTo>
                  <a:lnTo>
                    <a:pt x="49984" y="48853"/>
                  </a:lnTo>
                  <a:lnTo>
                    <a:pt x="47956" y="46502"/>
                  </a:lnTo>
                  <a:lnTo>
                    <a:pt x="45928" y="44104"/>
                  </a:lnTo>
                  <a:lnTo>
                    <a:pt x="43351" y="41915"/>
                  </a:lnTo>
                  <a:close/>
                </a:path>
                <a:path w="64769" h="73659">
                  <a:moveTo>
                    <a:pt x="58720" y="13970"/>
                  </a:moveTo>
                  <a:lnTo>
                    <a:pt x="15240" y="13970"/>
                  </a:lnTo>
                  <a:lnTo>
                    <a:pt x="29973" y="14609"/>
                  </a:lnTo>
                  <a:lnTo>
                    <a:pt x="35889" y="14609"/>
                  </a:lnTo>
                  <a:lnTo>
                    <a:pt x="39457" y="15068"/>
                  </a:lnTo>
                  <a:lnTo>
                    <a:pt x="41285" y="15798"/>
                  </a:lnTo>
                  <a:lnTo>
                    <a:pt x="42561" y="16952"/>
                  </a:lnTo>
                  <a:lnTo>
                    <a:pt x="43838" y="18058"/>
                  </a:lnTo>
                  <a:lnTo>
                    <a:pt x="44468" y="19516"/>
                  </a:lnTo>
                  <a:lnTo>
                    <a:pt x="44439" y="22945"/>
                  </a:lnTo>
                  <a:lnTo>
                    <a:pt x="43928" y="24298"/>
                  </a:lnTo>
                  <a:lnTo>
                    <a:pt x="41957" y="26425"/>
                  </a:lnTo>
                  <a:lnTo>
                    <a:pt x="40594" y="27175"/>
                  </a:lnTo>
                  <a:lnTo>
                    <a:pt x="38827" y="27636"/>
                  </a:lnTo>
                  <a:lnTo>
                    <a:pt x="36372" y="28228"/>
                  </a:lnTo>
                  <a:lnTo>
                    <a:pt x="58464" y="28228"/>
                  </a:lnTo>
                  <a:lnTo>
                    <a:pt x="59346" y="25880"/>
                  </a:lnTo>
                  <a:lnTo>
                    <a:pt x="59425" y="16499"/>
                  </a:lnTo>
                  <a:lnTo>
                    <a:pt x="58720" y="139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7719" y="7199629"/>
              <a:ext cx="64769" cy="73660"/>
            </a:xfrm>
            <a:custGeom>
              <a:avLst/>
              <a:gdLst/>
              <a:ahLst/>
              <a:cxnLst/>
              <a:rect l="l" t="t" r="r" b="b"/>
              <a:pathLst>
                <a:path w="64769" h="73659">
                  <a:moveTo>
                    <a:pt x="0" y="73660"/>
                  </a:moveTo>
                  <a:lnTo>
                    <a:pt x="1269" y="0"/>
                  </a:lnTo>
                  <a:lnTo>
                    <a:pt x="31267" y="783"/>
                  </a:lnTo>
                  <a:lnTo>
                    <a:pt x="38982" y="848"/>
                  </a:lnTo>
                  <a:lnTo>
                    <a:pt x="44572" y="1538"/>
                  </a:lnTo>
                  <a:lnTo>
                    <a:pt x="48038" y="2853"/>
                  </a:lnTo>
                  <a:lnTo>
                    <a:pt x="51504" y="4120"/>
                  </a:lnTo>
                  <a:lnTo>
                    <a:pt x="54271" y="6382"/>
                  </a:lnTo>
                  <a:lnTo>
                    <a:pt x="56339" y="9638"/>
                  </a:lnTo>
                  <a:lnTo>
                    <a:pt x="58408" y="12847"/>
                  </a:lnTo>
                  <a:lnTo>
                    <a:pt x="59425" y="16499"/>
                  </a:lnTo>
                  <a:lnTo>
                    <a:pt x="59390" y="20594"/>
                  </a:lnTo>
                  <a:lnTo>
                    <a:pt x="59346" y="25880"/>
                  </a:lnTo>
                  <a:lnTo>
                    <a:pt x="57714" y="30225"/>
                  </a:lnTo>
                  <a:lnTo>
                    <a:pt x="54494" y="33627"/>
                  </a:lnTo>
                  <a:lnTo>
                    <a:pt x="51322" y="36981"/>
                  </a:lnTo>
                  <a:lnTo>
                    <a:pt x="46566" y="39084"/>
                  </a:lnTo>
                  <a:lnTo>
                    <a:pt x="40224" y="39936"/>
                  </a:lnTo>
                  <a:lnTo>
                    <a:pt x="43351" y="41915"/>
                  </a:lnTo>
                  <a:lnTo>
                    <a:pt x="45928" y="44104"/>
                  </a:lnTo>
                  <a:lnTo>
                    <a:pt x="47956" y="46502"/>
                  </a:lnTo>
                  <a:lnTo>
                    <a:pt x="49984" y="48853"/>
                  </a:lnTo>
                  <a:lnTo>
                    <a:pt x="52711" y="53043"/>
                  </a:lnTo>
                  <a:lnTo>
                    <a:pt x="56137" y="59073"/>
                  </a:lnTo>
                  <a:lnTo>
                    <a:pt x="64769" y="73660"/>
                  </a:lnTo>
                  <a:lnTo>
                    <a:pt x="46990" y="73660"/>
                  </a:lnTo>
                  <a:lnTo>
                    <a:pt x="37071" y="57984"/>
                  </a:lnTo>
                  <a:lnTo>
                    <a:pt x="33409" y="51714"/>
                  </a:lnTo>
                  <a:lnTo>
                    <a:pt x="30895" y="47763"/>
                  </a:lnTo>
                  <a:lnTo>
                    <a:pt x="29527" y="46132"/>
                  </a:lnTo>
                  <a:lnTo>
                    <a:pt x="28160" y="44501"/>
                  </a:lnTo>
                  <a:lnTo>
                    <a:pt x="26693" y="43394"/>
                  </a:lnTo>
                  <a:lnTo>
                    <a:pt x="25126" y="42809"/>
                  </a:lnTo>
                  <a:lnTo>
                    <a:pt x="23607" y="42177"/>
                  </a:lnTo>
                  <a:lnTo>
                    <a:pt x="21181" y="41847"/>
                  </a:lnTo>
                  <a:lnTo>
                    <a:pt x="17847" y="41819"/>
                  </a:lnTo>
                  <a:lnTo>
                    <a:pt x="15240" y="41910"/>
                  </a:lnTo>
                  <a:lnTo>
                    <a:pt x="15240" y="73660"/>
                  </a:lnTo>
                  <a:lnTo>
                    <a:pt x="0" y="73660"/>
                  </a:lnTo>
                  <a:close/>
                </a:path>
                <a:path w="64769" h="73659">
                  <a:moveTo>
                    <a:pt x="15240" y="27940"/>
                  </a:moveTo>
                  <a:lnTo>
                    <a:pt x="25821" y="28170"/>
                  </a:lnTo>
                  <a:lnTo>
                    <a:pt x="32774" y="28228"/>
                  </a:lnTo>
                  <a:lnTo>
                    <a:pt x="37109" y="28050"/>
                  </a:lnTo>
                  <a:lnTo>
                    <a:pt x="38827" y="27636"/>
                  </a:lnTo>
                  <a:lnTo>
                    <a:pt x="40594" y="27175"/>
                  </a:lnTo>
                  <a:lnTo>
                    <a:pt x="41957" y="26425"/>
                  </a:lnTo>
                  <a:lnTo>
                    <a:pt x="42919" y="25385"/>
                  </a:lnTo>
                  <a:lnTo>
                    <a:pt x="43928" y="24298"/>
                  </a:lnTo>
                  <a:lnTo>
                    <a:pt x="44439" y="22945"/>
                  </a:lnTo>
                  <a:lnTo>
                    <a:pt x="44453" y="21326"/>
                  </a:lnTo>
                  <a:lnTo>
                    <a:pt x="44468" y="19516"/>
                  </a:lnTo>
                  <a:lnTo>
                    <a:pt x="43838" y="18058"/>
                  </a:lnTo>
                  <a:lnTo>
                    <a:pt x="42561" y="16952"/>
                  </a:lnTo>
                  <a:lnTo>
                    <a:pt x="41285" y="15798"/>
                  </a:lnTo>
                  <a:lnTo>
                    <a:pt x="39457" y="15068"/>
                  </a:lnTo>
                  <a:lnTo>
                    <a:pt x="37079" y="14762"/>
                  </a:lnTo>
                  <a:lnTo>
                    <a:pt x="35889" y="14609"/>
                  </a:lnTo>
                  <a:lnTo>
                    <a:pt x="32366" y="14508"/>
                  </a:lnTo>
                  <a:lnTo>
                    <a:pt x="26508" y="14459"/>
                  </a:lnTo>
                  <a:lnTo>
                    <a:pt x="15240" y="13970"/>
                  </a:lnTo>
                  <a:lnTo>
                    <a:pt x="15240" y="2794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80109" y="7200899"/>
              <a:ext cx="15240" cy="73660"/>
            </a:xfrm>
            <a:custGeom>
              <a:avLst/>
              <a:gdLst/>
              <a:ahLst/>
              <a:cxnLst/>
              <a:rect l="l" t="t" r="r" b="b"/>
              <a:pathLst>
                <a:path w="15240" h="73659">
                  <a:moveTo>
                    <a:pt x="15239" y="0"/>
                  </a:moveTo>
                  <a:lnTo>
                    <a:pt x="1269" y="0"/>
                  </a:lnTo>
                  <a:lnTo>
                    <a:pt x="0" y="72389"/>
                  </a:lnTo>
                  <a:lnTo>
                    <a:pt x="15239" y="73660"/>
                  </a:lnTo>
                  <a:lnTo>
                    <a:pt x="152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0109" y="7200899"/>
              <a:ext cx="15240" cy="73660"/>
            </a:xfrm>
            <a:custGeom>
              <a:avLst/>
              <a:gdLst/>
              <a:ahLst/>
              <a:cxnLst/>
              <a:rect l="l" t="t" r="r" b="b"/>
              <a:pathLst>
                <a:path w="15240" h="73659">
                  <a:moveTo>
                    <a:pt x="0" y="72389"/>
                  </a:moveTo>
                  <a:lnTo>
                    <a:pt x="1269" y="0"/>
                  </a:lnTo>
                  <a:lnTo>
                    <a:pt x="15239" y="0"/>
                  </a:lnTo>
                  <a:lnTo>
                    <a:pt x="15239" y="73660"/>
                  </a:lnTo>
                  <a:lnTo>
                    <a:pt x="0" y="7238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07124" y="7201348"/>
              <a:ext cx="62865" cy="73660"/>
            </a:xfrm>
            <a:custGeom>
              <a:avLst/>
              <a:gdLst/>
              <a:ahLst/>
              <a:cxnLst/>
              <a:rect l="l" t="t" r="r" b="b"/>
              <a:pathLst>
                <a:path w="62865" h="73659">
                  <a:moveTo>
                    <a:pt x="42793" y="0"/>
                  </a:moveTo>
                  <a:lnTo>
                    <a:pt x="33063" y="0"/>
                  </a:lnTo>
                  <a:lnTo>
                    <a:pt x="26820" y="477"/>
                  </a:lnTo>
                  <a:lnTo>
                    <a:pt x="650" y="28533"/>
                  </a:lnTo>
                  <a:lnTo>
                    <a:pt x="73" y="35913"/>
                  </a:lnTo>
                  <a:lnTo>
                    <a:pt x="0" y="36859"/>
                  </a:lnTo>
                  <a:lnTo>
                    <a:pt x="480" y="44295"/>
                  </a:lnTo>
                  <a:lnTo>
                    <a:pt x="509" y="44748"/>
                  </a:lnTo>
                  <a:lnTo>
                    <a:pt x="2178" y="51772"/>
                  </a:lnTo>
                  <a:lnTo>
                    <a:pt x="33161" y="73133"/>
                  </a:lnTo>
                  <a:lnTo>
                    <a:pt x="40248" y="73133"/>
                  </a:lnTo>
                  <a:lnTo>
                    <a:pt x="46642" y="71686"/>
                  </a:lnTo>
                  <a:lnTo>
                    <a:pt x="56741" y="65771"/>
                  </a:lnTo>
                  <a:lnTo>
                    <a:pt x="60375" y="61205"/>
                  </a:lnTo>
                  <a:lnTo>
                    <a:pt x="61023" y="59383"/>
                  </a:lnTo>
                  <a:lnTo>
                    <a:pt x="27398" y="59383"/>
                  </a:lnTo>
                  <a:lnTo>
                    <a:pt x="22972" y="57484"/>
                  </a:lnTo>
                  <a:lnTo>
                    <a:pt x="16520" y="50351"/>
                  </a:lnTo>
                  <a:lnTo>
                    <a:pt x="14988" y="44748"/>
                  </a:lnTo>
                  <a:lnTo>
                    <a:pt x="15005" y="28008"/>
                  </a:lnTo>
                  <a:lnTo>
                    <a:pt x="16720" y="22307"/>
                  </a:lnTo>
                  <a:lnTo>
                    <a:pt x="23447" y="15315"/>
                  </a:lnTo>
                  <a:lnTo>
                    <a:pt x="27600" y="13667"/>
                  </a:lnTo>
                  <a:lnTo>
                    <a:pt x="61159" y="13667"/>
                  </a:lnTo>
                  <a:lnTo>
                    <a:pt x="61088" y="13442"/>
                  </a:lnTo>
                  <a:lnTo>
                    <a:pt x="58667" y="9587"/>
                  </a:lnTo>
                  <a:lnTo>
                    <a:pt x="49918" y="2322"/>
                  </a:lnTo>
                  <a:lnTo>
                    <a:pt x="42793" y="0"/>
                  </a:lnTo>
                  <a:close/>
                </a:path>
                <a:path w="62865" h="73659">
                  <a:moveTo>
                    <a:pt x="48401" y="50506"/>
                  </a:moveTo>
                  <a:lnTo>
                    <a:pt x="47248" y="53474"/>
                  </a:lnTo>
                  <a:lnTo>
                    <a:pt x="45228" y="55767"/>
                  </a:lnTo>
                  <a:lnTo>
                    <a:pt x="39632" y="58673"/>
                  </a:lnTo>
                  <a:lnTo>
                    <a:pt x="36315" y="59383"/>
                  </a:lnTo>
                  <a:lnTo>
                    <a:pt x="61023" y="59383"/>
                  </a:lnTo>
                  <a:lnTo>
                    <a:pt x="62571" y="55032"/>
                  </a:lnTo>
                  <a:lnTo>
                    <a:pt x="48401" y="50506"/>
                  </a:lnTo>
                  <a:close/>
                </a:path>
                <a:path w="62865" h="73659">
                  <a:moveTo>
                    <a:pt x="48461" y="50351"/>
                  </a:moveTo>
                  <a:lnTo>
                    <a:pt x="47915" y="50351"/>
                  </a:lnTo>
                  <a:lnTo>
                    <a:pt x="48401" y="50506"/>
                  </a:lnTo>
                  <a:lnTo>
                    <a:pt x="48461" y="50351"/>
                  </a:lnTo>
                  <a:close/>
                </a:path>
                <a:path w="62865" h="73659">
                  <a:moveTo>
                    <a:pt x="61159" y="13667"/>
                  </a:moveTo>
                  <a:lnTo>
                    <a:pt x="36987" y="13667"/>
                  </a:lnTo>
                  <a:lnTo>
                    <a:pt x="40242" y="14528"/>
                  </a:lnTo>
                  <a:lnTo>
                    <a:pt x="42895" y="16217"/>
                  </a:lnTo>
                  <a:lnTo>
                    <a:pt x="45596" y="17859"/>
                  </a:lnTo>
                  <a:lnTo>
                    <a:pt x="47363" y="20089"/>
                  </a:lnTo>
                  <a:lnTo>
                    <a:pt x="48196" y="22906"/>
                  </a:lnTo>
                  <a:lnTo>
                    <a:pt x="62665" y="18456"/>
                  </a:lnTo>
                  <a:lnTo>
                    <a:pt x="61159" y="13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07124" y="7201274"/>
              <a:ext cx="62865" cy="73660"/>
            </a:xfrm>
            <a:custGeom>
              <a:avLst/>
              <a:gdLst/>
              <a:ahLst/>
              <a:cxnLst/>
              <a:rect l="l" t="t" r="r" b="b"/>
              <a:pathLst>
                <a:path w="62865" h="73659">
                  <a:moveTo>
                    <a:pt x="47915" y="50425"/>
                  </a:moveTo>
                  <a:lnTo>
                    <a:pt x="62571" y="55106"/>
                  </a:lnTo>
                  <a:lnTo>
                    <a:pt x="60375" y="61279"/>
                  </a:lnTo>
                  <a:lnTo>
                    <a:pt x="56741" y="65844"/>
                  </a:lnTo>
                  <a:lnTo>
                    <a:pt x="51668" y="68802"/>
                  </a:lnTo>
                  <a:lnTo>
                    <a:pt x="46642" y="71760"/>
                  </a:lnTo>
                  <a:lnTo>
                    <a:pt x="40248" y="73206"/>
                  </a:lnTo>
                  <a:lnTo>
                    <a:pt x="32485" y="73141"/>
                  </a:lnTo>
                  <a:lnTo>
                    <a:pt x="25659" y="72481"/>
                  </a:lnTo>
                  <a:lnTo>
                    <a:pt x="0" y="36933"/>
                  </a:lnTo>
                  <a:lnTo>
                    <a:pt x="650" y="28607"/>
                  </a:lnTo>
                  <a:lnTo>
                    <a:pt x="26820" y="550"/>
                  </a:lnTo>
                  <a:lnTo>
                    <a:pt x="34031" y="0"/>
                  </a:lnTo>
                  <a:lnTo>
                    <a:pt x="42793" y="73"/>
                  </a:lnTo>
                  <a:lnTo>
                    <a:pt x="49918" y="2396"/>
                  </a:lnTo>
                  <a:lnTo>
                    <a:pt x="55404" y="6967"/>
                  </a:lnTo>
                  <a:lnTo>
                    <a:pt x="58667" y="9661"/>
                  </a:lnTo>
                  <a:lnTo>
                    <a:pt x="61088" y="13515"/>
                  </a:lnTo>
                  <a:lnTo>
                    <a:pt x="62665" y="18530"/>
                  </a:lnTo>
                  <a:lnTo>
                    <a:pt x="48196" y="22980"/>
                  </a:lnTo>
                  <a:lnTo>
                    <a:pt x="47363" y="20163"/>
                  </a:lnTo>
                  <a:lnTo>
                    <a:pt x="45596" y="17933"/>
                  </a:lnTo>
                  <a:lnTo>
                    <a:pt x="42895" y="16291"/>
                  </a:lnTo>
                  <a:lnTo>
                    <a:pt x="40242" y="14602"/>
                  </a:lnTo>
                  <a:lnTo>
                    <a:pt x="36987" y="13741"/>
                  </a:lnTo>
                  <a:lnTo>
                    <a:pt x="33129" y="13708"/>
                  </a:lnTo>
                  <a:lnTo>
                    <a:pt x="27795" y="13663"/>
                  </a:lnTo>
                  <a:lnTo>
                    <a:pt x="23447" y="15389"/>
                  </a:lnTo>
                  <a:lnTo>
                    <a:pt x="20084" y="18885"/>
                  </a:lnTo>
                  <a:lnTo>
                    <a:pt x="16720" y="22381"/>
                  </a:lnTo>
                  <a:lnTo>
                    <a:pt x="15005" y="28082"/>
                  </a:lnTo>
                  <a:lnTo>
                    <a:pt x="14939" y="35987"/>
                  </a:lnTo>
                  <a:lnTo>
                    <a:pt x="14868" y="44369"/>
                  </a:lnTo>
                  <a:lnTo>
                    <a:pt x="16460" y="50359"/>
                  </a:lnTo>
                  <a:lnTo>
                    <a:pt x="19716" y="53959"/>
                  </a:lnTo>
                  <a:lnTo>
                    <a:pt x="22972" y="57558"/>
                  </a:lnTo>
                  <a:lnTo>
                    <a:pt x="27219" y="59380"/>
                  </a:lnTo>
                  <a:lnTo>
                    <a:pt x="32458" y="59424"/>
                  </a:lnTo>
                  <a:lnTo>
                    <a:pt x="36315" y="59457"/>
                  </a:lnTo>
                  <a:lnTo>
                    <a:pt x="39632" y="58747"/>
                  </a:lnTo>
                  <a:lnTo>
                    <a:pt x="42406" y="57294"/>
                  </a:lnTo>
                  <a:lnTo>
                    <a:pt x="45228" y="55841"/>
                  </a:lnTo>
                  <a:lnTo>
                    <a:pt x="47248" y="53548"/>
                  </a:lnTo>
                  <a:lnTo>
                    <a:pt x="48465" y="50415"/>
                  </a:lnTo>
                  <a:lnTo>
                    <a:pt x="47915" y="50425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81709" y="7202169"/>
              <a:ext cx="15240" cy="72390"/>
            </a:xfrm>
            <a:custGeom>
              <a:avLst/>
              <a:gdLst/>
              <a:ahLst/>
              <a:cxnLst/>
              <a:rect l="l" t="t" r="r" b="b"/>
              <a:pathLst>
                <a:path w="15240" h="72390">
                  <a:moveTo>
                    <a:pt x="15239" y="0"/>
                  </a:moveTo>
                  <a:lnTo>
                    <a:pt x="1269" y="0"/>
                  </a:lnTo>
                  <a:lnTo>
                    <a:pt x="0" y="72389"/>
                  </a:lnTo>
                  <a:lnTo>
                    <a:pt x="15239" y="72389"/>
                  </a:lnTo>
                  <a:lnTo>
                    <a:pt x="152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1709" y="7202169"/>
              <a:ext cx="15240" cy="72390"/>
            </a:xfrm>
            <a:custGeom>
              <a:avLst/>
              <a:gdLst/>
              <a:ahLst/>
              <a:cxnLst/>
              <a:rect l="l" t="t" r="r" b="b"/>
              <a:pathLst>
                <a:path w="15240" h="72390">
                  <a:moveTo>
                    <a:pt x="0" y="72389"/>
                  </a:moveTo>
                  <a:lnTo>
                    <a:pt x="1269" y="0"/>
                  </a:lnTo>
                  <a:lnTo>
                    <a:pt x="15239" y="0"/>
                  </a:lnTo>
                  <a:lnTo>
                    <a:pt x="15239" y="72389"/>
                  </a:lnTo>
                  <a:lnTo>
                    <a:pt x="0" y="7238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03300" y="7202169"/>
              <a:ext cx="72390" cy="73660"/>
            </a:xfrm>
            <a:custGeom>
              <a:avLst/>
              <a:gdLst/>
              <a:ahLst/>
              <a:cxnLst/>
              <a:rect l="l" t="t" r="r" b="b"/>
              <a:pathLst>
                <a:path w="72390" h="73659">
                  <a:moveTo>
                    <a:pt x="65164" y="54609"/>
                  </a:moveTo>
                  <a:lnTo>
                    <a:pt x="50800" y="54609"/>
                  </a:lnTo>
                  <a:lnTo>
                    <a:pt x="57150" y="73659"/>
                  </a:lnTo>
                  <a:lnTo>
                    <a:pt x="72389" y="73659"/>
                  </a:lnTo>
                  <a:lnTo>
                    <a:pt x="65164" y="54609"/>
                  </a:lnTo>
                  <a:close/>
                </a:path>
                <a:path w="72390" h="73659">
                  <a:moveTo>
                    <a:pt x="44450" y="0"/>
                  </a:moveTo>
                  <a:lnTo>
                    <a:pt x="29210" y="0"/>
                  </a:lnTo>
                  <a:lnTo>
                    <a:pt x="0" y="72389"/>
                  </a:lnTo>
                  <a:lnTo>
                    <a:pt x="15239" y="72389"/>
                  </a:lnTo>
                  <a:lnTo>
                    <a:pt x="21589" y="54609"/>
                  </a:lnTo>
                  <a:lnTo>
                    <a:pt x="65164" y="54609"/>
                  </a:lnTo>
                  <a:lnTo>
                    <a:pt x="59865" y="40639"/>
                  </a:lnTo>
                  <a:lnTo>
                    <a:pt x="26669" y="40639"/>
                  </a:lnTo>
                  <a:lnTo>
                    <a:pt x="36830" y="13969"/>
                  </a:lnTo>
                  <a:lnTo>
                    <a:pt x="49748" y="13969"/>
                  </a:lnTo>
                  <a:lnTo>
                    <a:pt x="44450" y="0"/>
                  </a:lnTo>
                  <a:close/>
                </a:path>
                <a:path w="72390" h="73659">
                  <a:moveTo>
                    <a:pt x="49748" y="13969"/>
                  </a:moveTo>
                  <a:lnTo>
                    <a:pt x="36830" y="13969"/>
                  </a:lnTo>
                  <a:lnTo>
                    <a:pt x="45719" y="40639"/>
                  </a:lnTo>
                  <a:lnTo>
                    <a:pt x="59865" y="40639"/>
                  </a:lnTo>
                  <a:lnTo>
                    <a:pt x="49748" y="139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03300" y="7202169"/>
              <a:ext cx="72390" cy="73660"/>
            </a:xfrm>
            <a:custGeom>
              <a:avLst/>
              <a:gdLst/>
              <a:ahLst/>
              <a:cxnLst/>
              <a:rect l="l" t="t" r="r" b="b"/>
              <a:pathLst>
                <a:path w="72390" h="73659">
                  <a:moveTo>
                    <a:pt x="72389" y="73659"/>
                  </a:moveTo>
                  <a:lnTo>
                    <a:pt x="57150" y="73659"/>
                  </a:lnTo>
                  <a:lnTo>
                    <a:pt x="50800" y="54609"/>
                  </a:lnTo>
                  <a:lnTo>
                    <a:pt x="21589" y="54609"/>
                  </a:lnTo>
                  <a:lnTo>
                    <a:pt x="15239" y="72389"/>
                  </a:lnTo>
                  <a:lnTo>
                    <a:pt x="0" y="72389"/>
                  </a:lnTo>
                  <a:lnTo>
                    <a:pt x="29210" y="0"/>
                  </a:lnTo>
                  <a:lnTo>
                    <a:pt x="44450" y="0"/>
                  </a:lnTo>
                  <a:lnTo>
                    <a:pt x="72389" y="73659"/>
                  </a:lnTo>
                  <a:close/>
                </a:path>
                <a:path w="72390" h="73659">
                  <a:moveTo>
                    <a:pt x="45719" y="40639"/>
                  </a:moveTo>
                  <a:lnTo>
                    <a:pt x="36830" y="13969"/>
                  </a:lnTo>
                  <a:lnTo>
                    <a:pt x="26669" y="40639"/>
                  </a:lnTo>
                  <a:lnTo>
                    <a:pt x="45719" y="4063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04900" y="7202169"/>
              <a:ext cx="50800" cy="73660"/>
            </a:xfrm>
            <a:custGeom>
              <a:avLst/>
              <a:gdLst/>
              <a:ahLst/>
              <a:cxnLst/>
              <a:rect l="l" t="t" r="r" b="b"/>
              <a:pathLst>
                <a:path w="50800" h="73659">
                  <a:moveTo>
                    <a:pt x="15239" y="0"/>
                  </a:moveTo>
                  <a:lnTo>
                    <a:pt x="1269" y="0"/>
                  </a:lnTo>
                  <a:lnTo>
                    <a:pt x="0" y="73659"/>
                  </a:lnTo>
                  <a:lnTo>
                    <a:pt x="50800" y="73659"/>
                  </a:lnTo>
                  <a:lnTo>
                    <a:pt x="50800" y="60959"/>
                  </a:lnTo>
                  <a:lnTo>
                    <a:pt x="15239" y="59689"/>
                  </a:lnTo>
                  <a:lnTo>
                    <a:pt x="152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04900" y="7202169"/>
              <a:ext cx="50800" cy="73660"/>
            </a:xfrm>
            <a:custGeom>
              <a:avLst/>
              <a:gdLst/>
              <a:ahLst/>
              <a:cxnLst/>
              <a:rect l="l" t="t" r="r" b="b"/>
              <a:pathLst>
                <a:path w="50800" h="73659">
                  <a:moveTo>
                    <a:pt x="0" y="73659"/>
                  </a:moveTo>
                  <a:lnTo>
                    <a:pt x="1269" y="0"/>
                  </a:lnTo>
                  <a:lnTo>
                    <a:pt x="15239" y="0"/>
                  </a:lnTo>
                  <a:lnTo>
                    <a:pt x="15239" y="59689"/>
                  </a:lnTo>
                  <a:lnTo>
                    <a:pt x="50800" y="60959"/>
                  </a:lnTo>
                  <a:lnTo>
                    <a:pt x="50800" y="73659"/>
                  </a:lnTo>
                  <a:lnTo>
                    <a:pt x="0" y="7365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167129" y="7203439"/>
              <a:ext cx="58419" cy="73660"/>
            </a:xfrm>
            <a:custGeom>
              <a:avLst/>
              <a:gdLst/>
              <a:ahLst/>
              <a:cxnLst/>
              <a:rect l="l" t="t" r="r" b="b"/>
              <a:pathLst>
                <a:path w="58419" h="73659">
                  <a:moveTo>
                    <a:pt x="58419" y="0"/>
                  </a:moveTo>
                  <a:lnTo>
                    <a:pt x="44450" y="0"/>
                  </a:lnTo>
                  <a:lnTo>
                    <a:pt x="44450" y="49530"/>
                  </a:lnTo>
                  <a:lnTo>
                    <a:pt x="15239" y="0"/>
                  </a:lnTo>
                  <a:lnTo>
                    <a:pt x="1269" y="0"/>
                  </a:lnTo>
                  <a:lnTo>
                    <a:pt x="0" y="72390"/>
                  </a:lnTo>
                  <a:lnTo>
                    <a:pt x="13969" y="72390"/>
                  </a:lnTo>
                  <a:lnTo>
                    <a:pt x="13969" y="24130"/>
                  </a:lnTo>
                  <a:lnTo>
                    <a:pt x="43180" y="73660"/>
                  </a:lnTo>
                  <a:lnTo>
                    <a:pt x="57150" y="73660"/>
                  </a:lnTo>
                  <a:lnTo>
                    <a:pt x="584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67129" y="7203439"/>
              <a:ext cx="58419" cy="73660"/>
            </a:xfrm>
            <a:custGeom>
              <a:avLst/>
              <a:gdLst/>
              <a:ahLst/>
              <a:cxnLst/>
              <a:rect l="l" t="t" r="r" b="b"/>
              <a:pathLst>
                <a:path w="58419" h="73659">
                  <a:moveTo>
                    <a:pt x="0" y="72390"/>
                  </a:moveTo>
                  <a:lnTo>
                    <a:pt x="1269" y="0"/>
                  </a:lnTo>
                  <a:lnTo>
                    <a:pt x="15239" y="0"/>
                  </a:lnTo>
                  <a:lnTo>
                    <a:pt x="44450" y="49530"/>
                  </a:lnTo>
                  <a:lnTo>
                    <a:pt x="44450" y="0"/>
                  </a:lnTo>
                  <a:lnTo>
                    <a:pt x="58419" y="0"/>
                  </a:lnTo>
                  <a:lnTo>
                    <a:pt x="57150" y="73660"/>
                  </a:lnTo>
                  <a:lnTo>
                    <a:pt x="43180" y="73660"/>
                  </a:lnTo>
                  <a:lnTo>
                    <a:pt x="13969" y="24130"/>
                  </a:lnTo>
                  <a:lnTo>
                    <a:pt x="13969" y="72390"/>
                  </a:lnTo>
                  <a:lnTo>
                    <a:pt x="0" y="7239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99445" y="7161971"/>
            <a:ext cx="6477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2" baseline="3472" dirty="0">
                <a:solidFill>
                  <a:srgbClr val="FFFFFF"/>
                </a:solidFill>
                <a:latin typeface="Arial"/>
                <a:cs typeface="Arial"/>
              </a:rPr>
              <a:t>PAT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RICIA</a:t>
            </a:r>
            <a:r>
              <a:rPr sz="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LN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43597" y="1143994"/>
            <a:ext cx="6394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WATSON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91025" y="4262721"/>
            <a:ext cx="147320" cy="69850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TRUMB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51730" y="4855595"/>
            <a:ext cx="146685" cy="715645"/>
          </a:xfrm>
          <a:prstGeom prst="rect">
            <a:avLst/>
          </a:prstGeom>
        </p:spPr>
        <p:txBody>
          <a:bodyPr vert="vert270" wrap="square" lIns="0" tIns="9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SHERM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8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63765" y="3543467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ILLINOIS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212981" y="4176528"/>
            <a:ext cx="102235" cy="334010"/>
            <a:chOff x="2212981" y="4176528"/>
            <a:chExt cx="102235" cy="334010"/>
          </a:xfrm>
        </p:grpSpPr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2981" y="4432778"/>
              <a:ext cx="92612" cy="7762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514" y="4176528"/>
              <a:ext cx="99616" cy="236086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 rot="16380000">
            <a:off x="2099830" y="4292670"/>
            <a:ext cx="339413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 rot="20580000">
            <a:off x="3113241" y="6580674"/>
            <a:ext cx="68386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ENCANTO</a:t>
            </a:r>
            <a:r>
              <a:rPr sz="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DR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395854" y="4173816"/>
            <a:ext cx="93980" cy="335915"/>
            <a:chOff x="2395854" y="4173816"/>
            <a:chExt cx="93980" cy="335915"/>
          </a:xfrm>
        </p:grpSpPr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95854" y="4432935"/>
              <a:ext cx="92709" cy="76200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96795" y="4173816"/>
              <a:ext cx="93039" cy="234988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2374166" y="4166791"/>
            <a:ext cx="140335" cy="35369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215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57200" y="685800"/>
            <a:ext cx="6858000" cy="7315200"/>
          </a:xfrm>
          <a:custGeom>
            <a:avLst/>
            <a:gdLst/>
            <a:ahLst/>
            <a:cxnLst/>
            <a:rect l="l" t="t" r="r" b="b"/>
            <a:pathLst>
              <a:path w="6858000" h="7315200">
                <a:moveTo>
                  <a:pt x="0" y="7315200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7315200"/>
                </a:lnTo>
                <a:lnTo>
                  <a:pt x="0" y="7315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285294" y="271146"/>
            <a:ext cx="12534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Vicinity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Map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22800" y="9144422"/>
            <a:ext cx="33909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0" dirty="0">
                <a:latin typeface="Arial"/>
                <a:cs typeface="Arial"/>
              </a:rPr>
              <a:t>Nearmap</a:t>
            </a:r>
            <a:endParaRPr sz="6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89000" y="8405584"/>
            <a:ext cx="1118235" cy="50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Parcels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200" dirty="0">
                <a:latin typeface="Arial"/>
                <a:cs typeface="Arial"/>
              </a:rPr>
              <a:t>Perris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Boundary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71169" y="8680450"/>
            <a:ext cx="353060" cy="162560"/>
          </a:xfrm>
          <a:custGeom>
            <a:avLst/>
            <a:gdLst/>
            <a:ahLst/>
            <a:cxnLst/>
            <a:rect l="l" t="t" r="r" b="b"/>
            <a:pathLst>
              <a:path w="353059" h="162559">
                <a:moveTo>
                  <a:pt x="0" y="0"/>
                </a:moveTo>
                <a:lnTo>
                  <a:pt x="353060" y="0"/>
                </a:lnTo>
                <a:lnTo>
                  <a:pt x="353060" y="162559"/>
                </a:lnTo>
                <a:lnTo>
                  <a:pt x="0" y="162559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F2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44500" y="8067709"/>
            <a:ext cx="13106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"/>
                <a:cs typeface="Arial"/>
              </a:rPr>
              <a:t>9/12/2024,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5:32:59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PM</a:t>
            </a:r>
            <a:endParaRPr sz="10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596800" y="8302382"/>
            <a:ext cx="432434" cy="432434"/>
          </a:xfrm>
          <a:custGeom>
            <a:avLst/>
            <a:gdLst/>
            <a:ahLst/>
            <a:cxnLst/>
            <a:rect l="l" t="t" r="r" b="b"/>
            <a:pathLst>
              <a:path w="432435" h="432434">
                <a:moveTo>
                  <a:pt x="216007" y="0"/>
                </a:moveTo>
                <a:lnTo>
                  <a:pt x="166892" y="5773"/>
                </a:lnTo>
                <a:lnTo>
                  <a:pt x="121587" y="22185"/>
                </a:lnTo>
                <a:lnTo>
                  <a:pt x="81457" y="47868"/>
                </a:lnTo>
                <a:lnTo>
                  <a:pt x="47868" y="81457"/>
                </a:lnTo>
                <a:lnTo>
                  <a:pt x="22185" y="121587"/>
                </a:lnTo>
                <a:lnTo>
                  <a:pt x="5773" y="166892"/>
                </a:lnTo>
                <a:lnTo>
                  <a:pt x="0" y="216007"/>
                </a:lnTo>
                <a:lnTo>
                  <a:pt x="5773" y="265121"/>
                </a:lnTo>
                <a:lnTo>
                  <a:pt x="22185" y="310426"/>
                </a:lnTo>
                <a:lnTo>
                  <a:pt x="47868" y="350556"/>
                </a:lnTo>
                <a:lnTo>
                  <a:pt x="81457" y="384146"/>
                </a:lnTo>
                <a:lnTo>
                  <a:pt x="121587" y="409829"/>
                </a:lnTo>
                <a:lnTo>
                  <a:pt x="166892" y="426240"/>
                </a:lnTo>
                <a:lnTo>
                  <a:pt x="216007" y="432014"/>
                </a:lnTo>
                <a:lnTo>
                  <a:pt x="265121" y="426240"/>
                </a:lnTo>
                <a:lnTo>
                  <a:pt x="289308" y="417479"/>
                </a:lnTo>
                <a:lnTo>
                  <a:pt x="216007" y="417479"/>
                </a:lnTo>
                <a:lnTo>
                  <a:pt x="169983" y="412129"/>
                </a:lnTo>
                <a:lnTo>
                  <a:pt x="127644" y="396905"/>
                </a:lnTo>
                <a:lnTo>
                  <a:pt x="90226" y="373045"/>
                </a:lnTo>
                <a:lnTo>
                  <a:pt x="58968" y="341787"/>
                </a:lnTo>
                <a:lnTo>
                  <a:pt x="35108" y="304370"/>
                </a:lnTo>
                <a:lnTo>
                  <a:pt x="19884" y="262030"/>
                </a:lnTo>
                <a:lnTo>
                  <a:pt x="14535" y="216007"/>
                </a:lnTo>
                <a:lnTo>
                  <a:pt x="19884" y="169983"/>
                </a:lnTo>
                <a:lnTo>
                  <a:pt x="35108" y="127644"/>
                </a:lnTo>
                <a:lnTo>
                  <a:pt x="58968" y="90226"/>
                </a:lnTo>
                <a:lnTo>
                  <a:pt x="90226" y="58968"/>
                </a:lnTo>
                <a:lnTo>
                  <a:pt x="127644" y="35108"/>
                </a:lnTo>
                <a:lnTo>
                  <a:pt x="169983" y="19884"/>
                </a:lnTo>
                <a:lnTo>
                  <a:pt x="216007" y="14535"/>
                </a:lnTo>
                <a:lnTo>
                  <a:pt x="289308" y="14535"/>
                </a:lnTo>
                <a:lnTo>
                  <a:pt x="265121" y="5773"/>
                </a:lnTo>
                <a:lnTo>
                  <a:pt x="216007" y="0"/>
                </a:lnTo>
                <a:close/>
              </a:path>
              <a:path w="432435" h="432434">
                <a:moveTo>
                  <a:pt x="289308" y="14535"/>
                </a:moveTo>
                <a:lnTo>
                  <a:pt x="216007" y="14535"/>
                </a:lnTo>
                <a:lnTo>
                  <a:pt x="262030" y="19884"/>
                </a:lnTo>
                <a:lnTo>
                  <a:pt x="304370" y="35108"/>
                </a:lnTo>
                <a:lnTo>
                  <a:pt x="341787" y="58968"/>
                </a:lnTo>
                <a:lnTo>
                  <a:pt x="373045" y="90226"/>
                </a:lnTo>
                <a:lnTo>
                  <a:pt x="396905" y="127644"/>
                </a:lnTo>
                <a:lnTo>
                  <a:pt x="412129" y="169983"/>
                </a:lnTo>
                <a:lnTo>
                  <a:pt x="417479" y="216007"/>
                </a:lnTo>
                <a:lnTo>
                  <a:pt x="412129" y="262030"/>
                </a:lnTo>
                <a:lnTo>
                  <a:pt x="396905" y="304370"/>
                </a:lnTo>
                <a:lnTo>
                  <a:pt x="373045" y="341787"/>
                </a:lnTo>
                <a:lnTo>
                  <a:pt x="341787" y="373045"/>
                </a:lnTo>
                <a:lnTo>
                  <a:pt x="304370" y="396905"/>
                </a:lnTo>
                <a:lnTo>
                  <a:pt x="262030" y="412129"/>
                </a:lnTo>
                <a:lnTo>
                  <a:pt x="216007" y="417479"/>
                </a:lnTo>
                <a:lnTo>
                  <a:pt x="289308" y="417479"/>
                </a:lnTo>
                <a:lnTo>
                  <a:pt x="350556" y="384146"/>
                </a:lnTo>
                <a:lnTo>
                  <a:pt x="384146" y="350556"/>
                </a:lnTo>
                <a:lnTo>
                  <a:pt x="409829" y="310426"/>
                </a:lnTo>
                <a:lnTo>
                  <a:pt x="426240" y="265121"/>
                </a:lnTo>
                <a:lnTo>
                  <a:pt x="432014" y="216007"/>
                </a:lnTo>
                <a:lnTo>
                  <a:pt x="426240" y="166892"/>
                </a:lnTo>
                <a:lnTo>
                  <a:pt x="409829" y="121587"/>
                </a:lnTo>
                <a:lnTo>
                  <a:pt x="384146" y="81457"/>
                </a:lnTo>
                <a:lnTo>
                  <a:pt x="350556" y="47868"/>
                </a:lnTo>
                <a:lnTo>
                  <a:pt x="310426" y="22185"/>
                </a:lnTo>
                <a:lnTo>
                  <a:pt x="289308" y="14535"/>
                </a:lnTo>
                <a:close/>
              </a:path>
              <a:path w="432435" h="432434">
                <a:moveTo>
                  <a:pt x="216007" y="45385"/>
                </a:moveTo>
                <a:lnTo>
                  <a:pt x="105281" y="350333"/>
                </a:lnTo>
                <a:lnTo>
                  <a:pt x="125909" y="339470"/>
                </a:lnTo>
                <a:lnTo>
                  <a:pt x="151800" y="331498"/>
                </a:lnTo>
                <a:lnTo>
                  <a:pt x="182116" y="326589"/>
                </a:lnTo>
                <a:lnTo>
                  <a:pt x="216007" y="324914"/>
                </a:lnTo>
                <a:lnTo>
                  <a:pt x="317494" y="324914"/>
                </a:lnTo>
                <a:lnTo>
                  <a:pt x="216007" y="45385"/>
                </a:lnTo>
                <a:close/>
              </a:path>
              <a:path w="432435" h="432434">
                <a:moveTo>
                  <a:pt x="317494" y="324914"/>
                </a:moveTo>
                <a:lnTo>
                  <a:pt x="216007" y="324914"/>
                </a:lnTo>
                <a:lnTo>
                  <a:pt x="249897" y="326844"/>
                </a:lnTo>
                <a:lnTo>
                  <a:pt x="280213" y="332178"/>
                </a:lnTo>
                <a:lnTo>
                  <a:pt x="306105" y="340235"/>
                </a:lnTo>
                <a:lnTo>
                  <a:pt x="326722" y="350333"/>
                </a:lnTo>
                <a:lnTo>
                  <a:pt x="317494" y="3249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081270" y="8491219"/>
            <a:ext cx="1889760" cy="99060"/>
          </a:xfrm>
          <a:custGeom>
            <a:avLst/>
            <a:gdLst/>
            <a:ahLst/>
            <a:cxnLst/>
            <a:rect l="l" t="t" r="r" b="b"/>
            <a:pathLst>
              <a:path w="1889759" h="99059">
                <a:moveTo>
                  <a:pt x="0" y="50799"/>
                </a:moveTo>
                <a:lnTo>
                  <a:pt x="1889759" y="50799"/>
                </a:lnTo>
              </a:path>
              <a:path w="1889759" h="99059">
                <a:moveTo>
                  <a:pt x="0" y="50799"/>
                </a:moveTo>
                <a:lnTo>
                  <a:pt x="0" y="0"/>
                </a:lnTo>
              </a:path>
              <a:path w="1889759" h="99059">
                <a:moveTo>
                  <a:pt x="944879" y="50799"/>
                </a:moveTo>
                <a:lnTo>
                  <a:pt x="944879" y="0"/>
                </a:lnTo>
              </a:path>
              <a:path w="1889759" h="99059">
                <a:moveTo>
                  <a:pt x="1889759" y="50799"/>
                </a:moveTo>
                <a:lnTo>
                  <a:pt x="1889759" y="0"/>
                </a:lnTo>
              </a:path>
              <a:path w="1889759" h="99059">
                <a:moveTo>
                  <a:pt x="236219" y="50799"/>
                </a:moveTo>
                <a:lnTo>
                  <a:pt x="236219" y="20319"/>
                </a:lnTo>
              </a:path>
              <a:path w="1889759" h="99059">
                <a:moveTo>
                  <a:pt x="472439" y="50799"/>
                </a:moveTo>
                <a:lnTo>
                  <a:pt x="472439" y="20319"/>
                </a:lnTo>
              </a:path>
              <a:path w="1889759" h="99059">
                <a:moveTo>
                  <a:pt x="708659" y="50799"/>
                </a:moveTo>
                <a:lnTo>
                  <a:pt x="708659" y="20319"/>
                </a:lnTo>
              </a:path>
              <a:path w="1889759" h="99059">
                <a:moveTo>
                  <a:pt x="1181100" y="50799"/>
                </a:moveTo>
                <a:lnTo>
                  <a:pt x="1181100" y="20319"/>
                </a:lnTo>
              </a:path>
              <a:path w="1889759" h="99059">
                <a:moveTo>
                  <a:pt x="1417319" y="50799"/>
                </a:moveTo>
                <a:lnTo>
                  <a:pt x="1417319" y="20319"/>
                </a:lnTo>
              </a:path>
              <a:path w="1889759" h="99059">
                <a:moveTo>
                  <a:pt x="1653539" y="50799"/>
                </a:moveTo>
                <a:lnTo>
                  <a:pt x="1653539" y="20319"/>
                </a:lnTo>
              </a:path>
              <a:path w="1889759" h="99059">
                <a:moveTo>
                  <a:pt x="0" y="48259"/>
                </a:moveTo>
                <a:lnTo>
                  <a:pt x="1761489" y="48259"/>
                </a:lnTo>
              </a:path>
              <a:path w="1889759" h="99059">
                <a:moveTo>
                  <a:pt x="0" y="99059"/>
                </a:moveTo>
                <a:lnTo>
                  <a:pt x="0" y="48259"/>
                </a:lnTo>
              </a:path>
              <a:path w="1889759" h="99059">
                <a:moveTo>
                  <a:pt x="881379" y="99059"/>
                </a:moveTo>
                <a:lnTo>
                  <a:pt x="881379" y="48259"/>
                </a:lnTo>
              </a:path>
              <a:path w="1889759" h="99059">
                <a:moveTo>
                  <a:pt x="1761489" y="99059"/>
                </a:moveTo>
                <a:lnTo>
                  <a:pt x="1761489" y="48259"/>
                </a:lnTo>
              </a:path>
              <a:path w="1889759" h="99059">
                <a:moveTo>
                  <a:pt x="220979" y="78739"/>
                </a:moveTo>
                <a:lnTo>
                  <a:pt x="220979" y="48259"/>
                </a:lnTo>
              </a:path>
              <a:path w="1889759" h="99059">
                <a:moveTo>
                  <a:pt x="440689" y="78739"/>
                </a:moveTo>
                <a:lnTo>
                  <a:pt x="440689" y="48259"/>
                </a:lnTo>
              </a:path>
              <a:path w="1889759" h="99059">
                <a:moveTo>
                  <a:pt x="660400" y="78739"/>
                </a:moveTo>
                <a:lnTo>
                  <a:pt x="660400" y="48259"/>
                </a:lnTo>
              </a:path>
              <a:path w="1889759" h="99059">
                <a:moveTo>
                  <a:pt x="1101089" y="78739"/>
                </a:moveTo>
                <a:lnTo>
                  <a:pt x="1101089" y="48259"/>
                </a:lnTo>
              </a:path>
              <a:path w="1889759" h="99059">
                <a:moveTo>
                  <a:pt x="1320800" y="78739"/>
                </a:moveTo>
                <a:lnTo>
                  <a:pt x="1320800" y="48259"/>
                </a:lnTo>
              </a:path>
              <a:path w="1889759" h="99059">
                <a:moveTo>
                  <a:pt x="1540509" y="78739"/>
                </a:moveTo>
                <a:lnTo>
                  <a:pt x="1540509" y="48259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040914" y="8324340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13247" y="8080295"/>
            <a:ext cx="449580" cy="3917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latin typeface="Arial"/>
                <a:cs typeface="Arial"/>
              </a:rPr>
              <a:t>1:7,371</a:t>
            </a:r>
            <a:endParaRPr sz="1000">
              <a:latin typeface="Arial"/>
              <a:cs typeface="Arial"/>
            </a:endParaRPr>
          </a:p>
          <a:p>
            <a:pPr marL="41910">
              <a:lnSpc>
                <a:spcPct val="100000"/>
              </a:lnSpc>
              <a:spcBef>
                <a:spcPts val="320"/>
              </a:spcBef>
            </a:pPr>
            <a:r>
              <a:rPr sz="800" spc="-25" dirty="0">
                <a:latin typeface="Arial"/>
                <a:cs typeface="Arial"/>
              </a:rPr>
              <a:t>0.1</a:t>
            </a:r>
            <a:endParaRPr sz="8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887245" y="8324340"/>
            <a:ext cx="3048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0.2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mi</a:t>
            </a:r>
            <a:endParaRPr sz="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442470" y="8324340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0.05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040914" y="8598558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850482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0.15</a:t>
            </a:r>
            <a:endParaRPr sz="8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758921" y="8598558"/>
            <a:ext cx="3327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0.3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km</a:t>
            </a:r>
            <a:endParaRPr sz="8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410388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0.07</a:t>
            </a:r>
            <a:endParaRPr sz="800">
              <a:latin typeface="Arial"/>
              <a:cs typeface="Arial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C865660E-E46C-5946-045F-952D97CB0D9D}"/>
              </a:ext>
            </a:extLst>
          </p:cNvPr>
          <p:cNvSpPr/>
          <p:nvPr/>
        </p:nvSpPr>
        <p:spPr>
          <a:xfrm>
            <a:off x="2732425" y="4839764"/>
            <a:ext cx="2080592" cy="1152939"/>
          </a:xfrm>
          <a:custGeom>
            <a:avLst/>
            <a:gdLst>
              <a:gd name="connsiteX0" fmla="*/ 0 w 2080592"/>
              <a:gd name="connsiteY0" fmla="*/ 0 h 1152939"/>
              <a:gd name="connsiteX1" fmla="*/ 2054087 w 2080592"/>
              <a:gd name="connsiteY1" fmla="*/ 13252 h 1152939"/>
              <a:gd name="connsiteX2" fmla="*/ 2080592 w 2080592"/>
              <a:gd name="connsiteY2" fmla="*/ 1152939 h 1152939"/>
              <a:gd name="connsiteX3" fmla="*/ 1696279 w 2080592"/>
              <a:gd name="connsiteY3" fmla="*/ 1139687 h 1152939"/>
              <a:gd name="connsiteX4" fmla="*/ 954157 w 2080592"/>
              <a:gd name="connsiteY4" fmla="*/ 1020418 h 1152939"/>
              <a:gd name="connsiteX5" fmla="*/ 556592 w 2080592"/>
              <a:gd name="connsiteY5" fmla="*/ 967409 h 1152939"/>
              <a:gd name="connsiteX6" fmla="*/ 516835 w 2080592"/>
              <a:gd name="connsiteY6" fmla="*/ 954157 h 1152939"/>
              <a:gd name="connsiteX7" fmla="*/ 463827 w 2080592"/>
              <a:gd name="connsiteY7" fmla="*/ 940905 h 1152939"/>
              <a:gd name="connsiteX8" fmla="*/ 424070 w 2080592"/>
              <a:gd name="connsiteY8" fmla="*/ 914400 h 1152939"/>
              <a:gd name="connsiteX9" fmla="*/ 0 w 2080592"/>
              <a:gd name="connsiteY9" fmla="*/ 0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80592" h="1152939">
                <a:moveTo>
                  <a:pt x="0" y="0"/>
                </a:moveTo>
                <a:lnTo>
                  <a:pt x="2054087" y="13252"/>
                </a:lnTo>
                <a:lnTo>
                  <a:pt x="2080592" y="1152939"/>
                </a:lnTo>
                <a:lnTo>
                  <a:pt x="1696279" y="1139687"/>
                </a:lnTo>
                <a:lnTo>
                  <a:pt x="954157" y="1020418"/>
                </a:lnTo>
                <a:lnTo>
                  <a:pt x="556592" y="967409"/>
                </a:lnTo>
                <a:lnTo>
                  <a:pt x="516835" y="954157"/>
                </a:lnTo>
                <a:lnTo>
                  <a:pt x="463827" y="940905"/>
                </a:lnTo>
                <a:lnTo>
                  <a:pt x="424070" y="9144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D5B933A-8238-E044-D8A7-F392CD7DA05E}"/>
              </a:ext>
            </a:extLst>
          </p:cNvPr>
          <p:cNvSpPr txBox="1"/>
          <p:nvPr/>
        </p:nvSpPr>
        <p:spPr>
          <a:xfrm>
            <a:off x="2987938" y="4961221"/>
            <a:ext cx="184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PROJECT </a:t>
            </a:r>
          </a:p>
          <a:p>
            <a:pPr algn="ctr"/>
            <a:r>
              <a:rPr lang="en-US" b="1" dirty="0">
                <a:solidFill>
                  <a:srgbClr val="FFFF00"/>
                </a:solidFill>
              </a:rPr>
              <a:t>SITE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49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Lupita Garcia</cp:lastModifiedBy>
  <cp:revision>2</cp:revision>
  <dcterms:created xsi:type="dcterms:W3CDTF">2024-09-13T00:34:40Z</dcterms:created>
  <dcterms:modified xsi:type="dcterms:W3CDTF">2024-10-10T00:00:17Z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2024-09-13T00:00:00Z</vt:filetime>
  </property>
  <property fmtid="{D5CDD505-2E9C-101B-9397-08002B2CF9AE}" pid="3" name="Creator">
    <vt:lpwstr>Esri ArcSOC 13.3.0.51575</vt:lpwstr>
  </property>
  <property fmtid="{D5CDD505-2E9C-101B-9397-08002B2CF9AE}" pid="4" name="LastSaved">
    <vt:filetime>2024-09-13T00:00:00Z</vt:filetime>
  </property>
</Properties>
</file>